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300" r:id="rId3"/>
    <p:sldId id="257" r:id="rId4"/>
    <p:sldId id="258" r:id="rId5"/>
    <p:sldId id="260" r:id="rId6"/>
    <p:sldId id="259" r:id="rId7"/>
    <p:sldId id="263" r:id="rId8"/>
    <p:sldId id="301" r:id="rId9"/>
    <p:sldId id="261" r:id="rId10"/>
    <p:sldId id="273" r:id="rId11"/>
    <p:sldId id="293" r:id="rId12"/>
    <p:sldId id="280" r:id="rId13"/>
    <p:sldId id="294" r:id="rId14"/>
    <p:sldId id="296" r:id="rId15"/>
    <p:sldId id="281" r:id="rId16"/>
    <p:sldId id="298" r:id="rId17"/>
    <p:sldId id="282" r:id="rId18"/>
    <p:sldId id="297" r:id="rId19"/>
    <p:sldId id="283" r:id="rId20"/>
    <p:sldId id="284" r:id="rId21"/>
    <p:sldId id="299" r:id="rId22"/>
    <p:sldId id="285" r:id="rId23"/>
    <p:sldId id="262" r:id="rId24"/>
    <p:sldId id="286" r:id="rId25"/>
    <p:sldId id="287" r:id="rId26"/>
    <p:sldId id="288" r:id="rId27"/>
    <p:sldId id="289" r:id="rId28"/>
    <p:sldId id="264" r:id="rId29"/>
    <p:sldId id="268" r:id="rId30"/>
    <p:sldId id="265" r:id="rId31"/>
    <p:sldId id="267" r:id="rId32"/>
  </p:sldIdLst>
  <p:sldSz cx="9144000" cy="5143500" type="screen16x9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73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_11"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Google Shape;7;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_11_1"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Google Shape;9;p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_11_1_1"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Google Shape;11;p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_11_1_1_1"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Google Shape;13;p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_11_1_1_1_1"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Google Shape;15;p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_11_1_1_1_1_1"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Google Shape;17;p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_11_1_1_1_1_1_1"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Google Shape;19;p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_11_1_1_1_1_1_1_1"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Google Shape;21;p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_11_1_1_1_1_1_1_1_1">
    <p:spTree>
      <p:nvGrpSpPr>
        <p:cNvPr id="1" name=""/>
        <p:cNvGrpSpPr/>
        <p:nvPr/>
      </p:nvGrpSpPr>
      <p:grpSpPr>
        <a:xfrm>
          <a:off x="0" y="0"/>
          <a:ext cx="9144000" cy="5143500"/>
          <a:chOff x="0" y="0"/>
          <a:chExt cx="9144000" cy="5143500"/>
        </a:xfrm>
      </p:grpSpPr>
      <p:pic>
        <p:nvPicPr>
          <p:cNvPr id="2" name="Google Shape;23;p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418671542" r:id="rId1"/>
    <p:sldLayoutId id="2418671543" r:id="rId2"/>
    <p:sldLayoutId id="2418671544" r:id="rId3"/>
    <p:sldLayoutId id="2418671545" r:id="rId4"/>
    <p:sldLayoutId id="2418671546" r:id="rId5"/>
    <p:sldLayoutId id="2418671547" r:id="rId6"/>
    <p:sldLayoutId id="2418671548" r:id="rId7"/>
    <p:sldLayoutId id="2418671549" r:id="rId8"/>
    <p:sldLayoutId id="2418671550" r:id="rId9"/>
  </p:sldLayoutIdLst>
  <p:txStyles>
    <p:titleStyle>
      <a:defPPr algn="l">
        <a:defRPr kern="1200"/>
      </a:defPPr>
      <a:lvl1pPr algn="l">
        <a:defRPr sz="1400" kern="1200"/>
      </a:lvl1pPr>
      <a:lvl2pPr algn="l">
        <a:defRPr sz="1400" kern="1200"/>
      </a:lvl2pPr>
      <a:lvl3pPr algn="l">
        <a:defRPr sz="1400" kern="1200"/>
      </a:lvl3pPr>
      <a:lvl4pPr algn="l">
        <a:defRPr sz="1400" kern="1200"/>
      </a:lvl4pPr>
      <a:lvl5pPr algn="l">
        <a:defRPr sz="1400" kern="1200"/>
      </a:lvl5pPr>
      <a:lvl6pPr algn="l">
        <a:defRPr sz="1400" kern="1200"/>
      </a:lvl6pPr>
      <a:lvl7pPr algn="l">
        <a:defRPr sz="1400" kern="1200"/>
      </a:lvl7pPr>
      <a:lvl8pPr algn="l">
        <a:defRPr sz="1400" kern="1200"/>
      </a:lvl8pPr>
      <a:lvl9pPr algn="l">
        <a:defRPr sz="1400" kern="1200"/>
      </a:lvl9pPr>
      <a:extLst/>
    </p:titleStyle>
    <p:bodyStyle>
      <a:defPPr algn="l">
        <a:defRPr kern="1200"/>
      </a:defPPr>
      <a:lvl1pPr algn="l">
        <a:defRPr sz="1400" kern="1200"/>
      </a:lvl1pPr>
      <a:lvl2pPr algn="l">
        <a:defRPr sz="1400" kern="1200"/>
      </a:lvl2pPr>
      <a:lvl3pPr algn="l">
        <a:defRPr sz="1400" kern="1200"/>
      </a:lvl3pPr>
      <a:lvl4pPr algn="l">
        <a:defRPr sz="1400" kern="1200"/>
      </a:lvl4pPr>
      <a:lvl5pPr algn="l">
        <a:defRPr sz="1400" kern="1200"/>
      </a:lvl5pPr>
      <a:lvl6pPr algn="l">
        <a:defRPr sz="1400" kern="1200"/>
      </a:lvl6pPr>
      <a:lvl7pPr algn="l">
        <a:defRPr sz="1400" kern="1200"/>
      </a:lvl7pPr>
      <a:lvl8pPr algn="l">
        <a:defRPr sz="1400" kern="1200"/>
      </a:lvl8pPr>
      <a:lvl9pPr algn="l">
        <a:defRPr sz="1400" kern="1200"/>
      </a:lvl9pPr>
      <a:extLst/>
    </p:bodyStyle>
    <p:otherStyle>
      <a:defPPr algn="l">
        <a:defRPr kern="1200"/>
      </a:defPPr>
      <a:lvl1pPr algn="l">
        <a:defRPr sz="1400" kern="1200"/>
      </a:lvl1pPr>
      <a:lvl2pPr algn="l">
        <a:defRPr sz="1400" kern="1200"/>
      </a:lvl2pPr>
      <a:lvl3pPr algn="l">
        <a:defRPr sz="1400" kern="1200"/>
      </a:lvl3pPr>
      <a:lvl4pPr algn="l">
        <a:defRPr sz="1400" kern="1200"/>
      </a:lvl4pPr>
      <a:lvl5pPr algn="l">
        <a:defRPr sz="1400" kern="1200"/>
      </a:lvl5pPr>
      <a:lvl6pPr algn="l">
        <a:defRPr sz="1400" kern="1200"/>
      </a:lvl6pPr>
      <a:lvl7pPr algn="l">
        <a:defRPr sz="1400" kern="1200"/>
      </a:lvl7pPr>
      <a:lvl8pPr algn="l">
        <a:defRPr sz="1400" kern="1200"/>
      </a:lvl8pPr>
      <a:lvl9pPr algn="l">
        <a:defRPr sz="1400" kern="1200"/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543050"/>
          <a:ext cx="8229600" cy="3257550"/>
          <a:chOff x="914400" y="1543050"/>
          <a:chExt cx="8229600" cy="3257550"/>
        </a:xfrm>
      </p:grpSpPr>
      <p:sp>
        <p:nvSpPr>
          <p:cNvPr id="2" name="TextBox 1"/>
          <p:cNvSpPr txBox="1"/>
          <p:nvPr/>
        </p:nvSpPr>
        <p:spPr>
          <a:xfrm>
            <a:off x="1760240" y="1635646"/>
            <a:ext cx="5623520" cy="58477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</a:t>
            </a:r>
            <a:r>
              <a:rPr lang="en-US" sz="32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2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32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32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32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endParaRPr lang="en-US" sz="3200" b="1" u="none" strike="noStrike" cap="none" spc="0" dirty="0">
              <a:solidFill>
                <a:srgbClr val="4C2A13">
                  <a:alpha val="10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571750"/>
            <a:ext cx="7315200" cy="28575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u="none" strike="noStrike" cap="none" spc="0">
                <a:solidFill>
                  <a:srgbClr val="4C2A13">
                    <a:alpha val="100000"/>
                  </a:srgbClr>
                </a:solidFill>
                <a:latin typeface="Calibri"/>
              </a:rPr>
              <a:t>Giới thiệu và Phân tích hệ thống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F7062-1E63-55D7-28CF-96F29C90A161}"/>
            </a:ext>
          </a:extLst>
        </p:cNvPr>
        <p:cNvGrpSpPr/>
        <p:nvPr/>
      </p:nvGrpSpPr>
      <p:grpSpPr>
        <a:xfrm>
          <a:off x="914400" y="1028700"/>
          <a:ext cx="8229600" cy="2714625"/>
          <a:chOff x="914400" y="1028700"/>
          <a:chExt cx="8229600" cy="2714625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64DE42-22A1-5941-6F54-8B1BAF843AD7}"/>
              </a:ext>
            </a:extLst>
          </p:cNvPr>
          <p:cNvSpPr txBox="1"/>
          <p:nvPr/>
        </p:nvSpPr>
        <p:spPr>
          <a:xfrm>
            <a:off x="2275148" y="155268"/>
            <a:ext cx="4449688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Các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chức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năng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-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Người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Dùng</a:t>
            </a:r>
            <a:endParaRPr lang="en-US" sz="2800" b="1" u="none" strike="noStrike" cap="none" spc="0" dirty="0">
              <a:solidFill>
                <a:srgbClr val="4C2A13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40268A-E445-799C-1F68-0DED4703CC31}"/>
              </a:ext>
            </a:extLst>
          </p:cNvPr>
          <p:cNvSpPr txBox="1"/>
          <p:nvPr/>
        </p:nvSpPr>
        <p:spPr>
          <a:xfrm>
            <a:off x="9324528" y="3154350"/>
            <a:ext cx="7315200" cy="369332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8D4DE2-1FF1-2B6B-D6B7-7E7880E3D236}"/>
              </a:ext>
            </a:extLst>
          </p:cNvPr>
          <p:cNvSpPr txBox="1"/>
          <p:nvPr/>
        </p:nvSpPr>
        <p:spPr>
          <a:xfrm>
            <a:off x="9295928" y="3659861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món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C798EC-98F5-C9CF-1FD1-EBFB6D67A57B}"/>
              </a:ext>
            </a:extLst>
          </p:cNvPr>
          <p:cNvSpPr txBox="1"/>
          <p:nvPr/>
        </p:nvSpPr>
        <p:spPr>
          <a:xfrm>
            <a:off x="9324528" y="1635646"/>
            <a:ext cx="711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794F5A-B93C-D786-0EB7-1B3BE597F2C2}"/>
              </a:ext>
            </a:extLst>
          </p:cNvPr>
          <p:cNvSpPr txBox="1"/>
          <p:nvPr/>
        </p:nvSpPr>
        <p:spPr>
          <a:xfrm>
            <a:off x="9295928" y="4138051"/>
            <a:ext cx="7315200" cy="369332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endParaRPr lang="en-US" u="none" strike="noStrike" cap="none" spc="0" dirty="0">
              <a:solidFill>
                <a:srgbClr val="4C2A13">
                  <a:alpha val="10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F6A554-1CD8-48B1-6D58-DB8F340BDD5E}"/>
              </a:ext>
            </a:extLst>
          </p:cNvPr>
          <p:cNvSpPr txBox="1"/>
          <p:nvPr/>
        </p:nvSpPr>
        <p:spPr>
          <a:xfrm>
            <a:off x="943000" y="669322"/>
            <a:ext cx="2260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B27B9B-B388-1625-0E38-6785F209D2B4}"/>
              </a:ext>
            </a:extLst>
          </p:cNvPr>
          <p:cNvSpPr txBox="1"/>
          <p:nvPr/>
        </p:nvSpPr>
        <p:spPr>
          <a:xfrm>
            <a:off x="9295928" y="2648839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86BB72-35F8-4B10-BBE5-B52D9EC5F3F5}"/>
              </a:ext>
            </a:extLst>
          </p:cNvPr>
          <p:cNvSpPr txBox="1"/>
          <p:nvPr/>
        </p:nvSpPr>
        <p:spPr>
          <a:xfrm>
            <a:off x="9324528" y="2142405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35FCF9B-DD10-D4A8-FFFC-C9EE8EC27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008" y="1107935"/>
            <a:ext cx="7113983" cy="3820472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EE21FEE-EF7C-FCE1-98A3-3EA7E7E7B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395" y="1098239"/>
            <a:ext cx="7093596" cy="398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25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5A8D0-EB05-9752-3AEB-B9FEB6A83BFB}"/>
            </a:ext>
          </a:extLst>
        </p:cNvPr>
        <p:cNvGrpSpPr/>
        <p:nvPr/>
      </p:nvGrpSpPr>
      <p:grpSpPr>
        <a:xfrm>
          <a:off x="914400" y="1028700"/>
          <a:ext cx="8229600" cy="2714625"/>
          <a:chOff x="914400" y="1028700"/>
          <a:chExt cx="8229600" cy="2714625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31D5C9-2E52-9F75-F3DE-6FA07081A917}"/>
              </a:ext>
            </a:extLst>
          </p:cNvPr>
          <p:cNvSpPr txBox="1"/>
          <p:nvPr/>
        </p:nvSpPr>
        <p:spPr>
          <a:xfrm>
            <a:off x="2275148" y="155268"/>
            <a:ext cx="4449688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Các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chức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năng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-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Người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Dùng</a:t>
            </a:r>
            <a:endParaRPr lang="en-US" sz="2800" b="1" u="none" strike="noStrike" cap="none" spc="0" dirty="0">
              <a:solidFill>
                <a:srgbClr val="4C2A13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72C91B-F8B1-C753-01AE-D7069912C582}"/>
              </a:ext>
            </a:extLst>
          </p:cNvPr>
          <p:cNvSpPr txBox="1"/>
          <p:nvPr/>
        </p:nvSpPr>
        <p:spPr>
          <a:xfrm>
            <a:off x="9324528" y="3154350"/>
            <a:ext cx="7315200" cy="369332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02A646-7525-7FE9-B648-F8F9679A9648}"/>
              </a:ext>
            </a:extLst>
          </p:cNvPr>
          <p:cNvSpPr txBox="1"/>
          <p:nvPr/>
        </p:nvSpPr>
        <p:spPr>
          <a:xfrm>
            <a:off x="9295928" y="3659861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món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2DA848-D04B-4A6B-B348-78089BAA6613}"/>
              </a:ext>
            </a:extLst>
          </p:cNvPr>
          <p:cNvSpPr txBox="1"/>
          <p:nvPr/>
        </p:nvSpPr>
        <p:spPr>
          <a:xfrm>
            <a:off x="827584" y="770569"/>
            <a:ext cx="711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841B0-6319-34D3-82D5-A3E104370C0D}"/>
              </a:ext>
            </a:extLst>
          </p:cNvPr>
          <p:cNvSpPr txBox="1"/>
          <p:nvPr/>
        </p:nvSpPr>
        <p:spPr>
          <a:xfrm>
            <a:off x="9295928" y="4138051"/>
            <a:ext cx="7315200" cy="369332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endParaRPr lang="en-US" u="none" strike="noStrike" cap="none" spc="0" dirty="0">
              <a:solidFill>
                <a:srgbClr val="4C2A13">
                  <a:alpha val="10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03C49C-AB7F-EFE1-D2E9-9D794FBEC9BE}"/>
              </a:ext>
            </a:extLst>
          </p:cNvPr>
          <p:cNvSpPr txBox="1"/>
          <p:nvPr/>
        </p:nvSpPr>
        <p:spPr>
          <a:xfrm>
            <a:off x="-2282059" y="771550"/>
            <a:ext cx="2260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AE349B-A28A-C163-0155-25C6A5CF6206}"/>
              </a:ext>
            </a:extLst>
          </p:cNvPr>
          <p:cNvSpPr txBox="1"/>
          <p:nvPr/>
        </p:nvSpPr>
        <p:spPr>
          <a:xfrm>
            <a:off x="9295928" y="2648839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1E605-62B0-D42A-186C-156A3AFEC430}"/>
              </a:ext>
            </a:extLst>
          </p:cNvPr>
          <p:cNvSpPr txBox="1"/>
          <p:nvPr/>
        </p:nvSpPr>
        <p:spPr>
          <a:xfrm>
            <a:off x="9324528" y="2142405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restaurant with tables and chairs&#10;&#10;Description automatically generated">
            <a:extLst>
              <a:ext uri="{FF2B5EF4-FFF2-40B4-BE49-F238E27FC236}">
                <a16:creationId xmlns:a16="http://schemas.microsoft.com/office/drawing/2014/main" id="{E1E74AA0-7BBE-730D-3071-433165436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15" y="1139901"/>
            <a:ext cx="7490016" cy="3664097"/>
          </a:xfrm>
          <a:prstGeom prst="rect">
            <a:avLst/>
          </a:prstGeom>
        </p:spPr>
      </p:pic>
      <p:pic>
        <p:nvPicPr>
          <p:cNvPr id="7" name="Picture 6" descr="A screenshot of a food menu&#10;&#10;Description automatically generated">
            <a:extLst>
              <a:ext uri="{FF2B5EF4-FFF2-40B4-BE49-F238E27FC236}">
                <a16:creationId xmlns:a16="http://schemas.microsoft.com/office/drawing/2014/main" id="{20DF804C-BFBC-80E4-8589-E12C9A378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52" y="4761927"/>
            <a:ext cx="7602148" cy="3865099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48D4E978-C3C6-D1F4-7201-181D7579E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066" y="5032165"/>
            <a:ext cx="7602148" cy="3829658"/>
          </a:xfrm>
          <a:prstGeom prst="rect">
            <a:avLst/>
          </a:prstGeom>
        </p:spPr>
      </p:pic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0119198B-F1E6-5746-B4F4-29DE97DC17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330" y="4587974"/>
            <a:ext cx="7518370" cy="356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80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584B0-7ACA-45C8-0749-F5A3D1958861}"/>
            </a:ext>
          </a:extLst>
        </p:cNvPr>
        <p:cNvGrpSpPr/>
        <p:nvPr/>
      </p:nvGrpSpPr>
      <p:grpSpPr>
        <a:xfrm>
          <a:off x="914400" y="1028700"/>
          <a:ext cx="8229600" cy="2714625"/>
          <a:chOff x="914400" y="1028700"/>
          <a:chExt cx="8229600" cy="2714625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133C30-C020-45E2-B2A1-0CBE67D2DBCE}"/>
              </a:ext>
            </a:extLst>
          </p:cNvPr>
          <p:cNvSpPr txBox="1"/>
          <p:nvPr/>
        </p:nvSpPr>
        <p:spPr>
          <a:xfrm>
            <a:off x="2275148" y="155268"/>
            <a:ext cx="4449688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Các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chức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năng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-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Người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Dùng</a:t>
            </a:r>
            <a:endParaRPr lang="en-US" sz="2800" b="1" u="none" strike="noStrike" cap="none" spc="0" dirty="0">
              <a:solidFill>
                <a:srgbClr val="4C2A13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FBB625-361A-B7DD-D946-CAB9D9F16263}"/>
              </a:ext>
            </a:extLst>
          </p:cNvPr>
          <p:cNvSpPr txBox="1"/>
          <p:nvPr/>
        </p:nvSpPr>
        <p:spPr>
          <a:xfrm>
            <a:off x="9324528" y="3154350"/>
            <a:ext cx="7315200" cy="369332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065450-BD8B-38B0-FB02-47E586E6F7AF}"/>
              </a:ext>
            </a:extLst>
          </p:cNvPr>
          <p:cNvSpPr txBox="1"/>
          <p:nvPr/>
        </p:nvSpPr>
        <p:spPr>
          <a:xfrm>
            <a:off x="9295928" y="3659861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món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6DC014-3B65-3913-2F8A-95A8A2CA65B4}"/>
              </a:ext>
            </a:extLst>
          </p:cNvPr>
          <p:cNvSpPr txBox="1"/>
          <p:nvPr/>
        </p:nvSpPr>
        <p:spPr>
          <a:xfrm>
            <a:off x="827584" y="770569"/>
            <a:ext cx="711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DDA766-6CB8-A91C-5AA6-9AA69710F85A}"/>
              </a:ext>
            </a:extLst>
          </p:cNvPr>
          <p:cNvSpPr txBox="1"/>
          <p:nvPr/>
        </p:nvSpPr>
        <p:spPr>
          <a:xfrm>
            <a:off x="9295928" y="4138051"/>
            <a:ext cx="7315200" cy="369332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endParaRPr lang="en-US" u="none" strike="noStrike" cap="none" spc="0" dirty="0">
              <a:solidFill>
                <a:srgbClr val="4C2A13">
                  <a:alpha val="10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6072B2-1BC6-CFD0-BB1C-F51535D502F0}"/>
              </a:ext>
            </a:extLst>
          </p:cNvPr>
          <p:cNvSpPr txBox="1"/>
          <p:nvPr/>
        </p:nvSpPr>
        <p:spPr>
          <a:xfrm>
            <a:off x="-2282059" y="771550"/>
            <a:ext cx="2260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F98996-1A7D-83C2-CA6B-F720D2EC7FFE}"/>
              </a:ext>
            </a:extLst>
          </p:cNvPr>
          <p:cNvSpPr txBox="1"/>
          <p:nvPr/>
        </p:nvSpPr>
        <p:spPr>
          <a:xfrm>
            <a:off x="9295928" y="2648839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8257CB-B26E-50B7-2DFD-D7D1219211FC}"/>
              </a:ext>
            </a:extLst>
          </p:cNvPr>
          <p:cNvSpPr txBox="1"/>
          <p:nvPr/>
        </p:nvSpPr>
        <p:spPr>
          <a:xfrm>
            <a:off x="9324528" y="2142405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restaurant with tables and chairs&#10;&#10;Description automatically generated">
            <a:extLst>
              <a:ext uri="{FF2B5EF4-FFF2-40B4-BE49-F238E27FC236}">
                <a16:creationId xmlns:a16="http://schemas.microsoft.com/office/drawing/2014/main" id="{77BF7301-488B-E173-8420-53B8713D4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15" y="1139901"/>
            <a:ext cx="7490016" cy="3664097"/>
          </a:xfrm>
          <a:prstGeom prst="rect">
            <a:avLst/>
          </a:prstGeom>
        </p:spPr>
      </p:pic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37E75D94-EA82-6A67-37D3-B22EF3FCB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61" y="1139901"/>
            <a:ext cx="7518370" cy="3561282"/>
          </a:xfrm>
          <a:prstGeom prst="rect">
            <a:avLst/>
          </a:prstGeom>
        </p:spPr>
      </p:pic>
      <p:pic>
        <p:nvPicPr>
          <p:cNvPr id="7" name="Picture 6" descr="A screenshot of a food menu&#10;&#10;Description automatically generated">
            <a:extLst>
              <a:ext uri="{FF2B5EF4-FFF2-40B4-BE49-F238E27FC236}">
                <a16:creationId xmlns:a16="http://schemas.microsoft.com/office/drawing/2014/main" id="{CA5AB9D8-1DED-A54E-AD0B-DC70341D3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552" y="4761927"/>
            <a:ext cx="7602148" cy="3865099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7D43B253-D112-7AD1-08AE-F8A8F2593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066" y="5032165"/>
            <a:ext cx="7602148" cy="382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1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15910-CDB8-442D-40FA-C79AA1342E7A}"/>
            </a:ext>
          </a:extLst>
        </p:cNvPr>
        <p:cNvGrpSpPr/>
        <p:nvPr/>
      </p:nvGrpSpPr>
      <p:grpSpPr>
        <a:xfrm>
          <a:off x="914400" y="1028700"/>
          <a:ext cx="8229600" cy="2714625"/>
          <a:chOff x="914400" y="1028700"/>
          <a:chExt cx="8229600" cy="2714625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7732E9-F1B4-7FDA-C622-A89858F68478}"/>
              </a:ext>
            </a:extLst>
          </p:cNvPr>
          <p:cNvSpPr txBox="1"/>
          <p:nvPr/>
        </p:nvSpPr>
        <p:spPr>
          <a:xfrm>
            <a:off x="2275148" y="155268"/>
            <a:ext cx="4449688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Các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chức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năng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-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Người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Dùng</a:t>
            </a:r>
            <a:endParaRPr lang="en-US" sz="2800" b="1" u="none" strike="noStrike" cap="none" spc="0" dirty="0">
              <a:solidFill>
                <a:srgbClr val="4C2A13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2C6C54-969E-1AFE-CB61-45FECAD5CFEE}"/>
              </a:ext>
            </a:extLst>
          </p:cNvPr>
          <p:cNvSpPr txBox="1"/>
          <p:nvPr/>
        </p:nvSpPr>
        <p:spPr>
          <a:xfrm>
            <a:off x="9324528" y="3154350"/>
            <a:ext cx="7315200" cy="369332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2790E0-A166-7004-FCC0-2AF7FE81EAEE}"/>
              </a:ext>
            </a:extLst>
          </p:cNvPr>
          <p:cNvSpPr txBox="1"/>
          <p:nvPr/>
        </p:nvSpPr>
        <p:spPr>
          <a:xfrm>
            <a:off x="9295928" y="3659861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món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F1FC5C-C16D-FBA9-7D91-8AB2E95DA5D8}"/>
              </a:ext>
            </a:extLst>
          </p:cNvPr>
          <p:cNvSpPr txBox="1"/>
          <p:nvPr/>
        </p:nvSpPr>
        <p:spPr>
          <a:xfrm>
            <a:off x="827584" y="770569"/>
            <a:ext cx="711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3FCB89-97A7-7A64-7721-4B82AF4D7103}"/>
              </a:ext>
            </a:extLst>
          </p:cNvPr>
          <p:cNvSpPr txBox="1"/>
          <p:nvPr/>
        </p:nvSpPr>
        <p:spPr>
          <a:xfrm>
            <a:off x="9295928" y="4138051"/>
            <a:ext cx="7315200" cy="369332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endParaRPr lang="en-US" u="none" strike="noStrike" cap="none" spc="0" dirty="0">
              <a:solidFill>
                <a:srgbClr val="4C2A13">
                  <a:alpha val="10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5AA3C3-04C2-C46D-6875-C926B4BD7044}"/>
              </a:ext>
            </a:extLst>
          </p:cNvPr>
          <p:cNvSpPr txBox="1"/>
          <p:nvPr/>
        </p:nvSpPr>
        <p:spPr>
          <a:xfrm>
            <a:off x="-2282059" y="771550"/>
            <a:ext cx="2260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E5457D-427B-2A4C-2DBA-7E72E86407C3}"/>
              </a:ext>
            </a:extLst>
          </p:cNvPr>
          <p:cNvSpPr txBox="1"/>
          <p:nvPr/>
        </p:nvSpPr>
        <p:spPr>
          <a:xfrm>
            <a:off x="9295928" y="2648839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001F7A-B076-4625-74D3-4FA7AFE2B835}"/>
              </a:ext>
            </a:extLst>
          </p:cNvPr>
          <p:cNvSpPr txBox="1"/>
          <p:nvPr/>
        </p:nvSpPr>
        <p:spPr>
          <a:xfrm>
            <a:off x="9324528" y="2142405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restaurant with tables and chairs&#10;&#10;Description automatically generated">
            <a:extLst>
              <a:ext uri="{FF2B5EF4-FFF2-40B4-BE49-F238E27FC236}">
                <a16:creationId xmlns:a16="http://schemas.microsoft.com/office/drawing/2014/main" id="{5A875A1B-8701-CEFB-EA48-15ED63C9D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15" y="1139901"/>
            <a:ext cx="7490016" cy="3664097"/>
          </a:xfrm>
          <a:prstGeom prst="rect">
            <a:avLst/>
          </a:prstGeom>
        </p:spPr>
      </p:pic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5297DE92-8606-C378-208B-70204E101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61" y="1139901"/>
            <a:ext cx="7518370" cy="3561282"/>
          </a:xfrm>
          <a:prstGeom prst="rect">
            <a:avLst/>
          </a:prstGeom>
        </p:spPr>
      </p:pic>
      <p:pic>
        <p:nvPicPr>
          <p:cNvPr id="7" name="Picture 6" descr="A screenshot of a food menu&#10;&#10;Description automatically generated">
            <a:extLst>
              <a:ext uri="{FF2B5EF4-FFF2-40B4-BE49-F238E27FC236}">
                <a16:creationId xmlns:a16="http://schemas.microsoft.com/office/drawing/2014/main" id="{B2A464C5-CB28-C4E3-6A47-B94B8371A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649" y="1139901"/>
            <a:ext cx="7602148" cy="3865099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0484BB02-5E89-209E-9EB7-6F08909867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3" y="4876006"/>
            <a:ext cx="7658214" cy="382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552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8B747-AB4D-F6A1-860F-01872836A14F}"/>
            </a:ext>
          </a:extLst>
        </p:cNvPr>
        <p:cNvGrpSpPr/>
        <p:nvPr/>
      </p:nvGrpSpPr>
      <p:grpSpPr>
        <a:xfrm>
          <a:off x="914400" y="1028700"/>
          <a:ext cx="8229600" cy="2714625"/>
          <a:chOff x="914400" y="1028700"/>
          <a:chExt cx="8229600" cy="2714625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9430D8-E1F0-68B4-8D9B-28C3BF59BA14}"/>
              </a:ext>
            </a:extLst>
          </p:cNvPr>
          <p:cNvSpPr txBox="1"/>
          <p:nvPr/>
        </p:nvSpPr>
        <p:spPr>
          <a:xfrm>
            <a:off x="2275148" y="155268"/>
            <a:ext cx="4449688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Các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chức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năng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-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Người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Dùng</a:t>
            </a:r>
            <a:endParaRPr lang="en-US" sz="2800" b="1" u="none" strike="noStrike" cap="none" spc="0" dirty="0">
              <a:solidFill>
                <a:srgbClr val="4C2A13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1ECA57-DAB8-F17A-7115-130D78C34B8E}"/>
              </a:ext>
            </a:extLst>
          </p:cNvPr>
          <p:cNvSpPr txBox="1"/>
          <p:nvPr/>
        </p:nvSpPr>
        <p:spPr>
          <a:xfrm>
            <a:off x="9324528" y="3154350"/>
            <a:ext cx="7315200" cy="369332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411AB7-86E7-BBC4-42B7-3F7AEFFFC6D3}"/>
              </a:ext>
            </a:extLst>
          </p:cNvPr>
          <p:cNvSpPr txBox="1"/>
          <p:nvPr/>
        </p:nvSpPr>
        <p:spPr>
          <a:xfrm>
            <a:off x="9295928" y="3659861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món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CE1755-D526-C453-0866-184C14FB23F9}"/>
              </a:ext>
            </a:extLst>
          </p:cNvPr>
          <p:cNvSpPr txBox="1"/>
          <p:nvPr/>
        </p:nvSpPr>
        <p:spPr>
          <a:xfrm>
            <a:off x="827584" y="770569"/>
            <a:ext cx="711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3EF035-3B4A-F20F-EBE7-0793B0BA35FD}"/>
              </a:ext>
            </a:extLst>
          </p:cNvPr>
          <p:cNvSpPr txBox="1"/>
          <p:nvPr/>
        </p:nvSpPr>
        <p:spPr>
          <a:xfrm>
            <a:off x="9295928" y="4138051"/>
            <a:ext cx="7315200" cy="369332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endParaRPr lang="en-US" u="none" strike="noStrike" cap="none" spc="0" dirty="0">
              <a:solidFill>
                <a:srgbClr val="4C2A13">
                  <a:alpha val="10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CAEE0E-7723-7CB3-80DF-185320A76C0D}"/>
              </a:ext>
            </a:extLst>
          </p:cNvPr>
          <p:cNvSpPr txBox="1"/>
          <p:nvPr/>
        </p:nvSpPr>
        <p:spPr>
          <a:xfrm>
            <a:off x="-2282059" y="771550"/>
            <a:ext cx="2260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A05F03-C9B2-9B66-C4A2-A7BBFEBE4A27}"/>
              </a:ext>
            </a:extLst>
          </p:cNvPr>
          <p:cNvSpPr txBox="1"/>
          <p:nvPr/>
        </p:nvSpPr>
        <p:spPr>
          <a:xfrm>
            <a:off x="9295928" y="2648839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F1858A-162F-14EF-46B2-659346FAD94A}"/>
              </a:ext>
            </a:extLst>
          </p:cNvPr>
          <p:cNvSpPr txBox="1"/>
          <p:nvPr/>
        </p:nvSpPr>
        <p:spPr>
          <a:xfrm>
            <a:off x="9324528" y="2142405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restaurant with tables and chairs&#10;&#10;Description automatically generated">
            <a:extLst>
              <a:ext uri="{FF2B5EF4-FFF2-40B4-BE49-F238E27FC236}">
                <a16:creationId xmlns:a16="http://schemas.microsoft.com/office/drawing/2014/main" id="{51512B8D-0901-EED7-6962-9C3B8E612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15" y="1139901"/>
            <a:ext cx="7490016" cy="3664097"/>
          </a:xfrm>
          <a:prstGeom prst="rect">
            <a:avLst/>
          </a:prstGeom>
        </p:spPr>
      </p:pic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D5633B15-0CF9-1957-3CEF-FE01C5FD9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61" y="1139901"/>
            <a:ext cx="7518370" cy="3561282"/>
          </a:xfrm>
          <a:prstGeom prst="rect">
            <a:avLst/>
          </a:prstGeom>
        </p:spPr>
      </p:pic>
      <p:pic>
        <p:nvPicPr>
          <p:cNvPr id="7" name="Picture 6" descr="A screenshot of a food menu&#10;&#10;Description automatically generated">
            <a:extLst>
              <a:ext uri="{FF2B5EF4-FFF2-40B4-BE49-F238E27FC236}">
                <a16:creationId xmlns:a16="http://schemas.microsoft.com/office/drawing/2014/main" id="{181195AA-85C9-6D60-C281-B3B70AC05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649" y="1139901"/>
            <a:ext cx="7602148" cy="3865099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D4822F3B-A827-1C10-2CC3-960FE5F79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4" y="1139901"/>
            <a:ext cx="7658214" cy="382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902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8E042-6475-3651-E970-C80D4C675BF6}"/>
            </a:ext>
          </a:extLst>
        </p:cNvPr>
        <p:cNvGrpSpPr/>
        <p:nvPr/>
      </p:nvGrpSpPr>
      <p:grpSpPr>
        <a:xfrm>
          <a:off x="914400" y="1028700"/>
          <a:ext cx="8229600" cy="2714625"/>
          <a:chOff x="914400" y="1028700"/>
          <a:chExt cx="8229600" cy="2714625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11F4F9-83E9-2700-CFC8-61FDFB7DA54A}"/>
              </a:ext>
            </a:extLst>
          </p:cNvPr>
          <p:cNvSpPr txBox="1"/>
          <p:nvPr/>
        </p:nvSpPr>
        <p:spPr>
          <a:xfrm>
            <a:off x="289094" y="462749"/>
            <a:ext cx="2842746" cy="95410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Các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chức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năng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-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Người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Dùng</a:t>
            </a:r>
            <a:endParaRPr lang="en-US" sz="2800" b="1" u="none" strike="noStrike" cap="none" spc="0" dirty="0">
              <a:solidFill>
                <a:srgbClr val="4C2A13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F1AE7E-4982-AD9C-465E-37EE0E286965}"/>
              </a:ext>
            </a:extLst>
          </p:cNvPr>
          <p:cNvSpPr txBox="1"/>
          <p:nvPr/>
        </p:nvSpPr>
        <p:spPr>
          <a:xfrm>
            <a:off x="9324528" y="3154350"/>
            <a:ext cx="7315200" cy="369332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5F7BCC-5224-10A7-6210-8D00C4507233}"/>
              </a:ext>
            </a:extLst>
          </p:cNvPr>
          <p:cNvSpPr txBox="1"/>
          <p:nvPr/>
        </p:nvSpPr>
        <p:spPr>
          <a:xfrm>
            <a:off x="9295928" y="3659861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món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D19CBA-F518-9C29-96AA-DFD399AB01B1}"/>
              </a:ext>
            </a:extLst>
          </p:cNvPr>
          <p:cNvSpPr txBox="1"/>
          <p:nvPr/>
        </p:nvSpPr>
        <p:spPr>
          <a:xfrm>
            <a:off x="-2916832" y="1140882"/>
            <a:ext cx="711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2A7147-C64F-E36E-392B-7BCF55C0A4B5}"/>
              </a:ext>
            </a:extLst>
          </p:cNvPr>
          <p:cNvSpPr txBox="1"/>
          <p:nvPr/>
        </p:nvSpPr>
        <p:spPr>
          <a:xfrm>
            <a:off x="9295928" y="4138051"/>
            <a:ext cx="7315200" cy="369332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endParaRPr lang="en-US" u="none" strike="noStrike" cap="none" spc="0" dirty="0">
              <a:solidFill>
                <a:srgbClr val="4C2A13">
                  <a:alpha val="10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54349B-44EC-7C53-0D64-31188EE77982}"/>
              </a:ext>
            </a:extLst>
          </p:cNvPr>
          <p:cNvSpPr txBox="1"/>
          <p:nvPr/>
        </p:nvSpPr>
        <p:spPr>
          <a:xfrm>
            <a:off x="-2282059" y="771550"/>
            <a:ext cx="2260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86C424-55A3-4DF7-77AD-CDBA0005562F}"/>
              </a:ext>
            </a:extLst>
          </p:cNvPr>
          <p:cNvSpPr txBox="1"/>
          <p:nvPr/>
        </p:nvSpPr>
        <p:spPr>
          <a:xfrm>
            <a:off x="9295928" y="2648839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AA364B-3005-93F4-9A06-DC681BCFD7BC}"/>
              </a:ext>
            </a:extLst>
          </p:cNvPr>
          <p:cNvSpPr txBox="1"/>
          <p:nvPr/>
        </p:nvSpPr>
        <p:spPr>
          <a:xfrm>
            <a:off x="592982" y="2279507"/>
            <a:ext cx="2538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268D6D-E1F7-EEAC-7393-DDBBF02FF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715" y="51470"/>
            <a:ext cx="5760720" cy="678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03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292DB-8997-2A26-4BDB-C1A25CB6AC27}"/>
            </a:ext>
          </a:extLst>
        </p:cNvPr>
        <p:cNvGrpSpPr/>
        <p:nvPr/>
      </p:nvGrpSpPr>
      <p:grpSpPr>
        <a:xfrm>
          <a:off x="914400" y="1028700"/>
          <a:ext cx="8229600" cy="2714625"/>
          <a:chOff x="914400" y="1028700"/>
          <a:chExt cx="8229600" cy="2714625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BD443A-96E6-15FC-AFAB-9732301E71CA}"/>
              </a:ext>
            </a:extLst>
          </p:cNvPr>
          <p:cNvSpPr txBox="1"/>
          <p:nvPr/>
        </p:nvSpPr>
        <p:spPr>
          <a:xfrm>
            <a:off x="289094" y="462749"/>
            <a:ext cx="2842746" cy="95410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Các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chức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năng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-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Người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Dùng</a:t>
            </a:r>
            <a:endParaRPr lang="en-US" sz="2800" b="1" u="none" strike="noStrike" cap="none" spc="0" dirty="0">
              <a:solidFill>
                <a:srgbClr val="4C2A13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6CD3E4-782C-2FA7-EAF4-F198C1E1C3F2}"/>
              </a:ext>
            </a:extLst>
          </p:cNvPr>
          <p:cNvSpPr txBox="1"/>
          <p:nvPr/>
        </p:nvSpPr>
        <p:spPr>
          <a:xfrm>
            <a:off x="9324528" y="3154350"/>
            <a:ext cx="7315200" cy="369332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E74269-466E-EB2D-92D0-279491BADE7C}"/>
              </a:ext>
            </a:extLst>
          </p:cNvPr>
          <p:cNvSpPr txBox="1"/>
          <p:nvPr/>
        </p:nvSpPr>
        <p:spPr>
          <a:xfrm>
            <a:off x="9295928" y="3659861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món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C4E09D-6514-95D0-A9E0-3352EB4548EF}"/>
              </a:ext>
            </a:extLst>
          </p:cNvPr>
          <p:cNvSpPr txBox="1"/>
          <p:nvPr/>
        </p:nvSpPr>
        <p:spPr>
          <a:xfrm>
            <a:off x="-2916832" y="1140882"/>
            <a:ext cx="711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023100-A9B1-DDA6-BBF5-54B09988D7DA}"/>
              </a:ext>
            </a:extLst>
          </p:cNvPr>
          <p:cNvSpPr txBox="1"/>
          <p:nvPr/>
        </p:nvSpPr>
        <p:spPr>
          <a:xfrm>
            <a:off x="9295928" y="4138051"/>
            <a:ext cx="7315200" cy="369332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endParaRPr lang="en-US" u="none" strike="noStrike" cap="none" spc="0" dirty="0">
              <a:solidFill>
                <a:srgbClr val="4C2A13">
                  <a:alpha val="10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50DD7E-6044-9C46-AB5F-9319EEC84BE9}"/>
              </a:ext>
            </a:extLst>
          </p:cNvPr>
          <p:cNvSpPr txBox="1"/>
          <p:nvPr/>
        </p:nvSpPr>
        <p:spPr>
          <a:xfrm>
            <a:off x="-2282059" y="771550"/>
            <a:ext cx="2260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E6DC6C-55F0-7444-0D3E-47CB106BB707}"/>
              </a:ext>
            </a:extLst>
          </p:cNvPr>
          <p:cNvSpPr txBox="1"/>
          <p:nvPr/>
        </p:nvSpPr>
        <p:spPr>
          <a:xfrm>
            <a:off x="9295928" y="2648839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D0C33E-C46F-CF90-FB0C-A897DD1300A2}"/>
              </a:ext>
            </a:extLst>
          </p:cNvPr>
          <p:cNvSpPr txBox="1"/>
          <p:nvPr/>
        </p:nvSpPr>
        <p:spPr>
          <a:xfrm>
            <a:off x="592982" y="2279507"/>
            <a:ext cx="2538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7E8A9A-3D39-1E3D-1684-1084421D7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-1976584"/>
            <a:ext cx="5760720" cy="678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45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94F58-4776-FDA6-4142-9CBBB56BD568}"/>
            </a:ext>
          </a:extLst>
        </p:cNvPr>
        <p:cNvGrpSpPr/>
        <p:nvPr/>
      </p:nvGrpSpPr>
      <p:grpSpPr>
        <a:xfrm>
          <a:off x="914400" y="1028700"/>
          <a:ext cx="8229600" cy="2714625"/>
          <a:chOff x="914400" y="1028700"/>
          <a:chExt cx="8229600" cy="2714625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3FC61A-E9F0-D720-1D47-2954E4947520}"/>
              </a:ext>
            </a:extLst>
          </p:cNvPr>
          <p:cNvSpPr txBox="1"/>
          <p:nvPr/>
        </p:nvSpPr>
        <p:spPr>
          <a:xfrm>
            <a:off x="122312" y="77305"/>
            <a:ext cx="4449688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Các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chức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năng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-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Người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Dùng</a:t>
            </a:r>
            <a:endParaRPr lang="en-US" sz="2800" b="1" u="none" strike="noStrike" cap="none" spc="0" dirty="0">
              <a:solidFill>
                <a:srgbClr val="4C2A13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3B6587-A319-B70F-8759-88905E13527A}"/>
              </a:ext>
            </a:extLst>
          </p:cNvPr>
          <p:cNvSpPr txBox="1"/>
          <p:nvPr/>
        </p:nvSpPr>
        <p:spPr>
          <a:xfrm>
            <a:off x="9324528" y="3154350"/>
            <a:ext cx="7315200" cy="369332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41D6BF-439C-5BAE-F65E-F31D2897E06A}"/>
              </a:ext>
            </a:extLst>
          </p:cNvPr>
          <p:cNvSpPr txBox="1"/>
          <p:nvPr/>
        </p:nvSpPr>
        <p:spPr>
          <a:xfrm>
            <a:off x="9295928" y="3659861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món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B1D96B-ED81-5758-4CCD-5674208AEDA3}"/>
              </a:ext>
            </a:extLst>
          </p:cNvPr>
          <p:cNvSpPr txBox="1"/>
          <p:nvPr/>
        </p:nvSpPr>
        <p:spPr>
          <a:xfrm>
            <a:off x="-2916832" y="1140882"/>
            <a:ext cx="711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0B6E4B-74B3-7849-1EBD-6516E85956DA}"/>
              </a:ext>
            </a:extLst>
          </p:cNvPr>
          <p:cNvSpPr txBox="1"/>
          <p:nvPr/>
        </p:nvSpPr>
        <p:spPr>
          <a:xfrm>
            <a:off x="9295928" y="4138051"/>
            <a:ext cx="7315200" cy="369332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endParaRPr lang="en-US" u="none" strike="noStrike" cap="none" spc="0" dirty="0">
              <a:solidFill>
                <a:srgbClr val="4C2A13">
                  <a:alpha val="10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FC2202-1B5F-9C2B-7C77-A6DB75A0F8F6}"/>
              </a:ext>
            </a:extLst>
          </p:cNvPr>
          <p:cNvSpPr txBox="1"/>
          <p:nvPr/>
        </p:nvSpPr>
        <p:spPr>
          <a:xfrm>
            <a:off x="-2282059" y="771550"/>
            <a:ext cx="2260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D9055E-310E-30CA-80CA-2CFBD5230F73}"/>
              </a:ext>
            </a:extLst>
          </p:cNvPr>
          <p:cNvSpPr txBox="1"/>
          <p:nvPr/>
        </p:nvSpPr>
        <p:spPr>
          <a:xfrm>
            <a:off x="134968" y="2081845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7D8694-974D-0737-5ACE-98EE8CC3DBA3}"/>
              </a:ext>
            </a:extLst>
          </p:cNvPr>
          <p:cNvSpPr txBox="1"/>
          <p:nvPr/>
        </p:nvSpPr>
        <p:spPr>
          <a:xfrm>
            <a:off x="-3708920" y="1510214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70FF86D-E822-86D3-9F8F-12F573039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216" y="338915"/>
            <a:ext cx="4896584" cy="4605121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2112801-3705-F000-1B46-70D2D39F0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216" y="4659982"/>
            <a:ext cx="4896584" cy="248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605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28B72-0251-60C4-906B-96C84671420E}"/>
            </a:ext>
          </a:extLst>
        </p:cNvPr>
        <p:cNvGrpSpPr/>
        <p:nvPr/>
      </p:nvGrpSpPr>
      <p:grpSpPr>
        <a:xfrm>
          <a:off x="914400" y="1028700"/>
          <a:ext cx="8229600" cy="2714625"/>
          <a:chOff x="914400" y="1028700"/>
          <a:chExt cx="8229600" cy="2714625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634DB2-9896-F13E-0A22-208748261222}"/>
              </a:ext>
            </a:extLst>
          </p:cNvPr>
          <p:cNvSpPr txBox="1"/>
          <p:nvPr/>
        </p:nvSpPr>
        <p:spPr>
          <a:xfrm>
            <a:off x="122312" y="77305"/>
            <a:ext cx="4449688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Các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chức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năng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-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Người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Dùng</a:t>
            </a:r>
            <a:endParaRPr lang="en-US" sz="2800" b="1" u="none" strike="noStrike" cap="none" spc="0" dirty="0">
              <a:solidFill>
                <a:srgbClr val="4C2A13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84E9E2-8837-D2EB-8E71-82B0496ADDB3}"/>
              </a:ext>
            </a:extLst>
          </p:cNvPr>
          <p:cNvSpPr txBox="1"/>
          <p:nvPr/>
        </p:nvSpPr>
        <p:spPr>
          <a:xfrm>
            <a:off x="9324528" y="3154350"/>
            <a:ext cx="7315200" cy="369332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65D961-68EA-E27D-AFB3-F9EBCFF59141}"/>
              </a:ext>
            </a:extLst>
          </p:cNvPr>
          <p:cNvSpPr txBox="1"/>
          <p:nvPr/>
        </p:nvSpPr>
        <p:spPr>
          <a:xfrm>
            <a:off x="9295928" y="3659861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món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609E38-4271-256F-8E7C-AE2CDD3C46C7}"/>
              </a:ext>
            </a:extLst>
          </p:cNvPr>
          <p:cNvSpPr txBox="1"/>
          <p:nvPr/>
        </p:nvSpPr>
        <p:spPr>
          <a:xfrm>
            <a:off x="-2916832" y="1140882"/>
            <a:ext cx="711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1C0231-A645-FD67-C091-92F41910889B}"/>
              </a:ext>
            </a:extLst>
          </p:cNvPr>
          <p:cNvSpPr txBox="1"/>
          <p:nvPr/>
        </p:nvSpPr>
        <p:spPr>
          <a:xfrm>
            <a:off x="9295928" y="4138051"/>
            <a:ext cx="7315200" cy="369332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endParaRPr lang="en-US" u="none" strike="noStrike" cap="none" spc="0" dirty="0">
              <a:solidFill>
                <a:srgbClr val="4C2A13">
                  <a:alpha val="10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92B8E-4AE8-96F4-4EDD-22077FC50A0D}"/>
              </a:ext>
            </a:extLst>
          </p:cNvPr>
          <p:cNvSpPr txBox="1"/>
          <p:nvPr/>
        </p:nvSpPr>
        <p:spPr>
          <a:xfrm>
            <a:off x="-2282059" y="771550"/>
            <a:ext cx="2260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D939CF-C57D-4862-66AC-5120267DD167}"/>
              </a:ext>
            </a:extLst>
          </p:cNvPr>
          <p:cNvSpPr txBox="1"/>
          <p:nvPr/>
        </p:nvSpPr>
        <p:spPr>
          <a:xfrm>
            <a:off x="134968" y="2081845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7E0680-318F-2E1A-ED1C-AE98C13F3E79}"/>
              </a:ext>
            </a:extLst>
          </p:cNvPr>
          <p:cNvSpPr txBox="1"/>
          <p:nvPr/>
        </p:nvSpPr>
        <p:spPr>
          <a:xfrm>
            <a:off x="-3708920" y="1510214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35CC7B0-F6A2-43C7-69FC-69D8F5EEA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2448" y="-2033371"/>
            <a:ext cx="4896584" cy="4605121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A9DF68E-0587-44BE-34E6-C23E6ADBC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448" y="2287696"/>
            <a:ext cx="4896584" cy="248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96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A219A-79C8-11CC-3458-79CDDA6D06BE}"/>
            </a:ext>
          </a:extLst>
        </p:cNvPr>
        <p:cNvGrpSpPr/>
        <p:nvPr/>
      </p:nvGrpSpPr>
      <p:grpSpPr>
        <a:xfrm>
          <a:off x="914400" y="1028700"/>
          <a:ext cx="8229600" cy="2714625"/>
          <a:chOff x="914400" y="1028700"/>
          <a:chExt cx="8229600" cy="2714625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C3A409-ABAD-B63E-22D3-D587EA3D63C8}"/>
              </a:ext>
            </a:extLst>
          </p:cNvPr>
          <p:cNvSpPr txBox="1"/>
          <p:nvPr/>
        </p:nvSpPr>
        <p:spPr>
          <a:xfrm>
            <a:off x="2275148" y="155268"/>
            <a:ext cx="4449688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Các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chức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năng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-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Người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Dùng</a:t>
            </a:r>
            <a:endParaRPr lang="en-US" sz="2800" b="1" u="none" strike="noStrike" cap="none" spc="0" dirty="0">
              <a:solidFill>
                <a:srgbClr val="4C2A13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D095C3-5DB5-B9E3-D036-78F7C75B51E6}"/>
              </a:ext>
            </a:extLst>
          </p:cNvPr>
          <p:cNvSpPr txBox="1"/>
          <p:nvPr/>
        </p:nvSpPr>
        <p:spPr>
          <a:xfrm>
            <a:off x="640160" y="725019"/>
            <a:ext cx="7315200" cy="369332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0057C7-30B8-EA27-47A0-3CCCBEB4E3B7}"/>
              </a:ext>
            </a:extLst>
          </p:cNvPr>
          <p:cNvSpPr txBox="1"/>
          <p:nvPr/>
        </p:nvSpPr>
        <p:spPr>
          <a:xfrm>
            <a:off x="9295928" y="3659861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món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206E76-10DE-CC45-99D9-FF05E35A5898}"/>
              </a:ext>
            </a:extLst>
          </p:cNvPr>
          <p:cNvSpPr txBox="1"/>
          <p:nvPr/>
        </p:nvSpPr>
        <p:spPr>
          <a:xfrm>
            <a:off x="-2916832" y="1140882"/>
            <a:ext cx="711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EDD0D8-F672-A2C3-1719-CE7F114F987B}"/>
              </a:ext>
            </a:extLst>
          </p:cNvPr>
          <p:cNvSpPr txBox="1"/>
          <p:nvPr/>
        </p:nvSpPr>
        <p:spPr>
          <a:xfrm>
            <a:off x="9295928" y="4138051"/>
            <a:ext cx="7315200" cy="369332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endParaRPr lang="en-US" u="none" strike="noStrike" cap="none" spc="0" dirty="0">
              <a:solidFill>
                <a:srgbClr val="4C2A13">
                  <a:alpha val="10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3C18AB-53BC-4E26-7DDD-B0F9F43D46C4}"/>
              </a:ext>
            </a:extLst>
          </p:cNvPr>
          <p:cNvSpPr txBox="1"/>
          <p:nvPr/>
        </p:nvSpPr>
        <p:spPr>
          <a:xfrm>
            <a:off x="-2282059" y="771550"/>
            <a:ext cx="2260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8615BC-E1DB-B23E-D2B1-8DCFAB0E5B0A}"/>
              </a:ext>
            </a:extLst>
          </p:cNvPr>
          <p:cNvSpPr txBox="1"/>
          <p:nvPr/>
        </p:nvSpPr>
        <p:spPr>
          <a:xfrm>
            <a:off x="-3528392" y="1923678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AA1445-133B-E866-CAEC-BE87BCB16776}"/>
              </a:ext>
            </a:extLst>
          </p:cNvPr>
          <p:cNvSpPr txBox="1"/>
          <p:nvPr/>
        </p:nvSpPr>
        <p:spPr>
          <a:xfrm>
            <a:off x="-3708920" y="1510214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2877A2-820A-BB37-3988-C72C197D4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36" y="1089649"/>
            <a:ext cx="7380312" cy="386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912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CDB8B-60FF-DAF3-9FCC-DBE4E13B1C20}"/>
            </a:ext>
          </a:extLst>
        </p:cNvPr>
        <p:cNvGrpSpPr/>
        <p:nvPr/>
      </p:nvGrpSpPr>
      <p:grpSpPr>
        <a:xfrm>
          <a:off x="914400" y="1543050"/>
          <a:ext cx="8229600" cy="3257550"/>
          <a:chOff x="914400" y="1543050"/>
          <a:chExt cx="8229600" cy="325755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06A976-0532-3FF2-C444-EFF518D3E7F9}"/>
              </a:ext>
            </a:extLst>
          </p:cNvPr>
          <p:cNvSpPr txBox="1"/>
          <p:nvPr/>
        </p:nvSpPr>
        <p:spPr>
          <a:xfrm>
            <a:off x="842392" y="2513430"/>
            <a:ext cx="7315200" cy="40011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Tạ</a:t>
            </a:r>
            <a:r>
              <a:rPr lang="en-US" sz="2000" b="1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Minh Công</a:t>
            </a:r>
            <a:endParaRPr lang="en-US" sz="2000" b="1" u="none" strike="noStrike" cap="none" spc="0" dirty="0">
              <a:solidFill>
                <a:srgbClr val="4C2A13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7E87A41-CCD3-8175-43F4-5D38CBBC25E8}"/>
              </a:ext>
            </a:extLst>
          </p:cNvPr>
          <p:cNvSpPr/>
          <p:nvPr/>
        </p:nvSpPr>
        <p:spPr>
          <a:xfrm>
            <a:off x="3779912" y="979190"/>
            <a:ext cx="1440160" cy="144016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utoShape 2" descr="Gumball watterson">
            <a:extLst>
              <a:ext uri="{FF2B5EF4-FFF2-40B4-BE49-F238E27FC236}">
                <a16:creationId xmlns:a16="http://schemas.microsoft.com/office/drawing/2014/main" id="{5C8566B9-CC4B-03AA-142E-80D49021C69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Gumball watterson">
            <a:extLst>
              <a:ext uri="{FF2B5EF4-FFF2-40B4-BE49-F238E27FC236}">
                <a16:creationId xmlns:a16="http://schemas.microsoft.com/office/drawing/2014/main" id="{55D71B1A-9067-939C-FE10-3D16CDB5FF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6108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E3CDE7-002B-D51C-20B6-B2B074A9E75C}"/>
              </a:ext>
            </a:extLst>
          </p:cNvPr>
          <p:cNvSpPr txBox="1"/>
          <p:nvPr/>
        </p:nvSpPr>
        <p:spPr>
          <a:xfrm>
            <a:off x="3203848" y="3038092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Nhóm</a:t>
            </a:r>
            <a:r>
              <a:rPr lang="en-US" b="1" dirty="0"/>
              <a:t> 5</a:t>
            </a:r>
          </a:p>
        </p:txBody>
      </p:sp>
    </p:spTree>
    <p:extLst>
      <p:ext uri="{BB962C8B-B14F-4D97-AF65-F5344CB8AC3E}">
        <p14:creationId xmlns:p14="http://schemas.microsoft.com/office/powerpoint/2010/main" val="3303348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9A61F-8E0F-F801-B0BE-A8DE15243BB5}"/>
            </a:ext>
          </a:extLst>
        </p:cNvPr>
        <p:cNvGrpSpPr/>
        <p:nvPr/>
      </p:nvGrpSpPr>
      <p:grpSpPr>
        <a:xfrm>
          <a:off x="914400" y="1028700"/>
          <a:ext cx="8229600" cy="2714625"/>
          <a:chOff x="914400" y="1028700"/>
          <a:chExt cx="8229600" cy="2714625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B6048F-550A-3DCB-30F8-B791681E41CE}"/>
              </a:ext>
            </a:extLst>
          </p:cNvPr>
          <p:cNvSpPr txBox="1"/>
          <p:nvPr/>
        </p:nvSpPr>
        <p:spPr>
          <a:xfrm>
            <a:off x="2275148" y="155268"/>
            <a:ext cx="4449688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Các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chức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năng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-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Người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Dùng</a:t>
            </a:r>
            <a:endParaRPr lang="en-US" sz="2800" b="1" u="none" strike="noStrike" cap="none" spc="0" dirty="0">
              <a:solidFill>
                <a:srgbClr val="4C2A13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9F9040-10C0-CAC9-9121-BC198BEB87EB}"/>
              </a:ext>
            </a:extLst>
          </p:cNvPr>
          <p:cNvSpPr txBox="1"/>
          <p:nvPr/>
        </p:nvSpPr>
        <p:spPr>
          <a:xfrm>
            <a:off x="-4284984" y="2337142"/>
            <a:ext cx="7315200" cy="369332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2604AD-2F40-54CE-D3DF-665795C08696}"/>
              </a:ext>
            </a:extLst>
          </p:cNvPr>
          <p:cNvSpPr txBox="1"/>
          <p:nvPr/>
        </p:nvSpPr>
        <p:spPr>
          <a:xfrm>
            <a:off x="1043608" y="771550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món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DA7672-9392-5DBF-3F08-B88191155766}"/>
              </a:ext>
            </a:extLst>
          </p:cNvPr>
          <p:cNvSpPr txBox="1"/>
          <p:nvPr/>
        </p:nvSpPr>
        <p:spPr>
          <a:xfrm>
            <a:off x="-2916832" y="1140882"/>
            <a:ext cx="711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381195-5C1A-10B9-81EF-EBAC5291BAF3}"/>
              </a:ext>
            </a:extLst>
          </p:cNvPr>
          <p:cNvSpPr txBox="1"/>
          <p:nvPr/>
        </p:nvSpPr>
        <p:spPr>
          <a:xfrm>
            <a:off x="9295928" y="4138051"/>
            <a:ext cx="7315200" cy="369332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endParaRPr lang="en-US" u="none" strike="noStrike" cap="none" spc="0" dirty="0">
              <a:solidFill>
                <a:srgbClr val="4C2A13">
                  <a:alpha val="10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11547E-F34D-55D9-3823-98B1E5E03AA0}"/>
              </a:ext>
            </a:extLst>
          </p:cNvPr>
          <p:cNvSpPr txBox="1"/>
          <p:nvPr/>
        </p:nvSpPr>
        <p:spPr>
          <a:xfrm>
            <a:off x="-2282059" y="771550"/>
            <a:ext cx="2260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4CB060-B6FE-FA57-6E0D-4571BB031EA5}"/>
              </a:ext>
            </a:extLst>
          </p:cNvPr>
          <p:cNvSpPr txBox="1"/>
          <p:nvPr/>
        </p:nvSpPr>
        <p:spPr>
          <a:xfrm>
            <a:off x="-3528392" y="1923678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4EA3C0-1117-2A9C-8628-056BB394707D}"/>
              </a:ext>
            </a:extLst>
          </p:cNvPr>
          <p:cNvSpPr txBox="1"/>
          <p:nvPr/>
        </p:nvSpPr>
        <p:spPr>
          <a:xfrm>
            <a:off x="-3708920" y="1510214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66D3A23-55FB-35DD-E4B2-9E1948CE1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403" y="1347614"/>
            <a:ext cx="7653536" cy="3312988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33264670-739B-9A40-E7F3-3BD75372C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690" y="1563638"/>
            <a:ext cx="7096892" cy="38058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CDFEF33-9248-2F32-3484-538AB9437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512" y="1345161"/>
            <a:ext cx="7671428" cy="70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28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65C6D-4C17-E99B-4DA1-BF34BD1D9527}"/>
            </a:ext>
          </a:extLst>
        </p:cNvPr>
        <p:cNvGrpSpPr/>
        <p:nvPr/>
      </p:nvGrpSpPr>
      <p:grpSpPr>
        <a:xfrm>
          <a:off x="914400" y="1028700"/>
          <a:ext cx="8229600" cy="2714625"/>
          <a:chOff x="914400" y="1028700"/>
          <a:chExt cx="8229600" cy="2714625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DC356-A42D-8B32-CE63-FD0674148155}"/>
              </a:ext>
            </a:extLst>
          </p:cNvPr>
          <p:cNvSpPr txBox="1"/>
          <p:nvPr/>
        </p:nvSpPr>
        <p:spPr>
          <a:xfrm>
            <a:off x="2275148" y="155268"/>
            <a:ext cx="4449688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Các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chức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năng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-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Người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Dùng</a:t>
            </a:r>
            <a:endParaRPr lang="en-US" sz="2800" b="1" u="none" strike="noStrike" cap="none" spc="0" dirty="0">
              <a:solidFill>
                <a:srgbClr val="4C2A13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5F0BC-4FD8-D105-1086-B2C58081253C}"/>
              </a:ext>
            </a:extLst>
          </p:cNvPr>
          <p:cNvSpPr txBox="1"/>
          <p:nvPr/>
        </p:nvSpPr>
        <p:spPr>
          <a:xfrm>
            <a:off x="-4284984" y="2337142"/>
            <a:ext cx="7315200" cy="369332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67E032-5456-1053-5A03-C45DCB8C075B}"/>
              </a:ext>
            </a:extLst>
          </p:cNvPr>
          <p:cNvSpPr txBox="1"/>
          <p:nvPr/>
        </p:nvSpPr>
        <p:spPr>
          <a:xfrm>
            <a:off x="1043608" y="771550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5DB8E4-4D95-0FC6-6B47-5FCC6C62E9D1}"/>
              </a:ext>
            </a:extLst>
          </p:cNvPr>
          <p:cNvSpPr txBox="1"/>
          <p:nvPr/>
        </p:nvSpPr>
        <p:spPr>
          <a:xfrm>
            <a:off x="-2916832" y="1140882"/>
            <a:ext cx="711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233164-80A1-9E4A-5F38-7B5828C3258F}"/>
              </a:ext>
            </a:extLst>
          </p:cNvPr>
          <p:cNvSpPr txBox="1"/>
          <p:nvPr/>
        </p:nvSpPr>
        <p:spPr>
          <a:xfrm>
            <a:off x="9295928" y="4138051"/>
            <a:ext cx="7315200" cy="369332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endParaRPr lang="en-US" u="none" strike="noStrike" cap="none" spc="0" dirty="0">
              <a:solidFill>
                <a:srgbClr val="4C2A13">
                  <a:alpha val="10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3F30E3-EB2E-4ADB-21D7-5A337E6D1191}"/>
              </a:ext>
            </a:extLst>
          </p:cNvPr>
          <p:cNvSpPr txBox="1"/>
          <p:nvPr/>
        </p:nvSpPr>
        <p:spPr>
          <a:xfrm>
            <a:off x="-2282059" y="771550"/>
            <a:ext cx="2260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ABBE9E-89C2-2EC7-DFFD-58F3989B4C5D}"/>
              </a:ext>
            </a:extLst>
          </p:cNvPr>
          <p:cNvSpPr txBox="1"/>
          <p:nvPr/>
        </p:nvSpPr>
        <p:spPr>
          <a:xfrm>
            <a:off x="-3528392" y="1923678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FF99D7-B9EE-D11A-3426-99F87171EEEB}"/>
              </a:ext>
            </a:extLst>
          </p:cNvPr>
          <p:cNvSpPr txBox="1"/>
          <p:nvPr/>
        </p:nvSpPr>
        <p:spPr>
          <a:xfrm>
            <a:off x="-3708920" y="1510214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9D14DDD-B605-9518-F94D-6A2D339E1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34064" y="2108344"/>
            <a:ext cx="7653536" cy="3312988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D5B2A79-178C-AEF4-1A19-3AB984F1E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813" y="1140882"/>
            <a:ext cx="7096892" cy="3805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32A6A1-84EA-7829-BE6C-E5334F77D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813" y="1161503"/>
            <a:ext cx="7056784" cy="57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1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5749E-4493-3975-0553-CC8B54A2549F}"/>
            </a:ext>
          </a:extLst>
        </p:cNvPr>
        <p:cNvGrpSpPr/>
        <p:nvPr/>
      </p:nvGrpSpPr>
      <p:grpSpPr>
        <a:xfrm>
          <a:off x="914400" y="1028700"/>
          <a:ext cx="8229600" cy="2714625"/>
          <a:chOff x="914400" y="1028700"/>
          <a:chExt cx="8229600" cy="2714625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1821FC-1480-F38B-258A-442C0B4BAF2B}"/>
              </a:ext>
            </a:extLst>
          </p:cNvPr>
          <p:cNvSpPr txBox="1"/>
          <p:nvPr/>
        </p:nvSpPr>
        <p:spPr>
          <a:xfrm>
            <a:off x="2275148" y="155268"/>
            <a:ext cx="4449688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Các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chức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năng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-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Người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Dùng</a:t>
            </a:r>
            <a:endParaRPr lang="en-US" sz="2800" b="1" u="none" strike="noStrike" cap="none" spc="0" dirty="0">
              <a:solidFill>
                <a:srgbClr val="4C2A13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EF97E3-1FAC-3C60-C4FC-452A5AD75814}"/>
              </a:ext>
            </a:extLst>
          </p:cNvPr>
          <p:cNvSpPr txBox="1"/>
          <p:nvPr/>
        </p:nvSpPr>
        <p:spPr>
          <a:xfrm>
            <a:off x="-4284984" y="2337142"/>
            <a:ext cx="7315200" cy="369332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8B344C-C094-CB13-B5A4-7729252B8999}"/>
              </a:ext>
            </a:extLst>
          </p:cNvPr>
          <p:cNvSpPr txBox="1"/>
          <p:nvPr/>
        </p:nvSpPr>
        <p:spPr>
          <a:xfrm>
            <a:off x="-2828441" y="2850491"/>
            <a:ext cx="2828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món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EC80DB-318B-EE53-8B88-FA2CAD9E0812}"/>
              </a:ext>
            </a:extLst>
          </p:cNvPr>
          <p:cNvSpPr txBox="1"/>
          <p:nvPr/>
        </p:nvSpPr>
        <p:spPr>
          <a:xfrm>
            <a:off x="-2916832" y="1140882"/>
            <a:ext cx="711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42B01E-60BC-3878-E1FE-4959E9DC6FD3}"/>
              </a:ext>
            </a:extLst>
          </p:cNvPr>
          <p:cNvSpPr txBox="1"/>
          <p:nvPr/>
        </p:nvSpPr>
        <p:spPr>
          <a:xfrm>
            <a:off x="755576" y="771550"/>
            <a:ext cx="7315200" cy="369332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endParaRPr lang="en-US" u="none" strike="noStrike" cap="none" spc="0" dirty="0">
              <a:solidFill>
                <a:srgbClr val="4C2A13">
                  <a:alpha val="10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515039-4814-85CB-C78C-030BF00193AE}"/>
              </a:ext>
            </a:extLst>
          </p:cNvPr>
          <p:cNvSpPr txBox="1"/>
          <p:nvPr/>
        </p:nvSpPr>
        <p:spPr>
          <a:xfrm>
            <a:off x="-2282059" y="771550"/>
            <a:ext cx="2260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F11355-A532-5C79-599D-BB145E2E46A3}"/>
              </a:ext>
            </a:extLst>
          </p:cNvPr>
          <p:cNvSpPr txBox="1"/>
          <p:nvPr/>
        </p:nvSpPr>
        <p:spPr>
          <a:xfrm>
            <a:off x="-3528392" y="1923678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A5B6C9-E924-0979-5F22-FD7B50A4FC04}"/>
              </a:ext>
            </a:extLst>
          </p:cNvPr>
          <p:cNvSpPr txBox="1"/>
          <p:nvPr/>
        </p:nvSpPr>
        <p:spPr>
          <a:xfrm>
            <a:off x="-3708920" y="1510214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E1D1CC-EFA7-9B55-0DB9-C9B63C46A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17" y="1140882"/>
            <a:ext cx="7632848" cy="388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55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2714625"/>
          <a:chOff x="914400" y="1028700"/>
          <a:chExt cx="8229600" cy="2714625"/>
        </a:xfrm>
      </p:grpSpPr>
      <p:sp>
        <p:nvSpPr>
          <p:cNvPr id="2" name="TextBox 1"/>
          <p:cNvSpPr txBox="1"/>
          <p:nvPr/>
        </p:nvSpPr>
        <p:spPr>
          <a:xfrm>
            <a:off x="914400" y="1028700"/>
            <a:ext cx="7315200" cy="52322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Các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chức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năng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-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Quản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Lý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7584" y="1720277"/>
            <a:ext cx="7315200" cy="369332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menu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món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48E355-28C1-6129-7A58-DDCE7AB7D00F}"/>
              </a:ext>
            </a:extLst>
          </p:cNvPr>
          <p:cNvSpPr txBox="1"/>
          <p:nvPr/>
        </p:nvSpPr>
        <p:spPr>
          <a:xfrm>
            <a:off x="827584" y="3259097"/>
            <a:ext cx="711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545D91-790B-09DD-6D1B-26D216FE594B}"/>
              </a:ext>
            </a:extLst>
          </p:cNvPr>
          <p:cNvSpPr txBox="1"/>
          <p:nvPr/>
        </p:nvSpPr>
        <p:spPr>
          <a:xfrm>
            <a:off x="827584" y="2756416"/>
            <a:ext cx="711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36A673-304A-8CF5-B4FD-91E8816CAF15}"/>
              </a:ext>
            </a:extLst>
          </p:cNvPr>
          <p:cNvSpPr txBox="1"/>
          <p:nvPr/>
        </p:nvSpPr>
        <p:spPr>
          <a:xfrm>
            <a:off x="827584" y="2253735"/>
            <a:ext cx="711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BEA5B-C57F-2C5A-C0F1-1990FD01A5FC}"/>
            </a:ext>
          </a:extLst>
        </p:cNvPr>
        <p:cNvGrpSpPr/>
        <p:nvPr/>
      </p:nvGrpSpPr>
      <p:grpSpPr>
        <a:xfrm>
          <a:off x="914400" y="1028700"/>
          <a:ext cx="8229600" cy="2714625"/>
          <a:chOff x="914400" y="1028700"/>
          <a:chExt cx="8229600" cy="2714625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FF1EA0-E592-5435-D8EB-655E18482C25}"/>
              </a:ext>
            </a:extLst>
          </p:cNvPr>
          <p:cNvSpPr txBox="1"/>
          <p:nvPr/>
        </p:nvSpPr>
        <p:spPr>
          <a:xfrm>
            <a:off x="2339752" y="267494"/>
            <a:ext cx="7315200" cy="52322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Các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chức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năng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-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Quản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Lý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30F6E7-2468-223A-E701-BAF959D65296}"/>
              </a:ext>
            </a:extLst>
          </p:cNvPr>
          <p:cNvSpPr txBox="1"/>
          <p:nvPr/>
        </p:nvSpPr>
        <p:spPr>
          <a:xfrm>
            <a:off x="827584" y="818415"/>
            <a:ext cx="7315200" cy="369332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menu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món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BAC57-6F0D-A177-5428-02CE08F4A592}"/>
              </a:ext>
            </a:extLst>
          </p:cNvPr>
          <p:cNvSpPr txBox="1"/>
          <p:nvPr/>
        </p:nvSpPr>
        <p:spPr>
          <a:xfrm>
            <a:off x="9252520" y="2496992"/>
            <a:ext cx="711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Theo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dõi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trạng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thái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đơn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hàng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đã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đặt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DBCFF5-4167-19C7-1A9D-1E08CB977D03}"/>
              </a:ext>
            </a:extLst>
          </p:cNvPr>
          <p:cNvSpPr txBox="1"/>
          <p:nvPr/>
        </p:nvSpPr>
        <p:spPr>
          <a:xfrm>
            <a:off x="9252520" y="1994311"/>
            <a:ext cx="711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Quản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lý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danh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mục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đồ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ăn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C6DD4B-BD9D-3968-426B-3F894168679B}"/>
              </a:ext>
            </a:extLst>
          </p:cNvPr>
          <p:cNvSpPr txBox="1"/>
          <p:nvPr/>
        </p:nvSpPr>
        <p:spPr>
          <a:xfrm>
            <a:off x="9252520" y="1491630"/>
            <a:ext cx="711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Xem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danh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sách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các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tài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khoản</a:t>
            </a: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213FE4F-3F58-5811-96F9-8FBF5B089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306" y="1181674"/>
            <a:ext cx="6984776" cy="372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450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C67CF-926C-D61B-2AC7-115B16198DAF}"/>
            </a:ext>
          </a:extLst>
        </p:cNvPr>
        <p:cNvGrpSpPr/>
        <p:nvPr/>
      </p:nvGrpSpPr>
      <p:grpSpPr>
        <a:xfrm>
          <a:off x="914400" y="1028700"/>
          <a:ext cx="8229600" cy="2714625"/>
          <a:chOff x="914400" y="1028700"/>
          <a:chExt cx="8229600" cy="2714625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168859-3150-02B0-66A7-741334586666}"/>
              </a:ext>
            </a:extLst>
          </p:cNvPr>
          <p:cNvSpPr txBox="1"/>
          <p:nvPr/>
        </p:nvSpPr>
        <p:spPr>
          <a:xfrm>
            <a:off x="2339752" y="267494"/>
            <a:ext cx="7315200" cy="52322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Các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chức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năng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-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Quản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Lý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0A8E0F-99A5-78F7-63EF-1783C67E2FFF}"/>
              </a:ext>
            </a:extLst>
          </p:cNvPr>
          <p:cNvSpPr txBox="1"/>
          <p:nvPr/>
        </p:nvSpPr>
        <p:spPr>
          <a:xfrm>
            <a:off x="-6013176" y="699542"/>
            <a:ext cx="7315200" cy="400110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Quản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lý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menu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đồ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ăn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: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thêm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,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chỉnh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sửa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và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xóa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món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ăn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7C116B-85AD-E5A4-943E-5307457C224D}"/>
              </a:ext>
            </a:extLst>
          </p:cNvPr>
          <p:cNvSpPr txBox="1"/>
          <p:nvPr/>
        </p:nvSpPr>
        <p:spPr>
          <a:xfrm>
            <a:off x="9252520" y="2496992"/>
            <a:ext cx="711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Theo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dõi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trạng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thái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đơn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hàng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đã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đặt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857DC5-DBA5-84B2-48A6-D39ED8A303D3}"/>
              </a:ext>
            </a:extLst>
          </p:cNvPr>
          <p:cNvSpPr txBox="1"/>
          <p:nvPr/>
        </p:nvSpPr>
        <p:spPr>
          <a:xfrm>
            <a:off x="9252520" y="1994311"/>
            <a:ext cx="711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Quản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lý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danh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mục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đồ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ăn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91ADF7-9A6D-37DC-ECA7-BE58536375E1}"/>
              </a:ext>
            </a:extLst>
          </p:cNvPr>
          <p:cNvSpPr txBox="1"/>
          <p:nvPr/>
        </p:nvSpPr>
        <p:spPr>
          <a:xfrm>
            <a:off x="683568" y="859153"/>
            <a:ext cx="711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A74513B-6960-240F-5AF7-1DD10F7A7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443" y="1388096"/>
            <a:ext cx="7840083" cy="341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71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FB6D9-DACE-94C9-88EF-25DA589A2605}"/>
            </a:ext>
          </a:extLst>
        </p:cNvPr>
        <p:cNvGrpSpPr/>
        <p:nvPr/>
      </p:nvGrpSpPr>
      <p:grpSpPr>
        <a:xfrm>
          <a:off x="914400" y="1028700"/>
          <a:ext cx="8229600" cy="2714625"/>
          <a:chOff x="914400" y="1028700"/>
          <a:chExt cx="8229600" cy="2714625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A5BB6A-54E7-B60C-9E2F-2C1F01E5C628}"/>
              </a:ext>
            </a:extLst>
          </p:cNvPr>
          <p:cNvSpPr txBox="1"/>
          <p:nvPr/>
        </p:nvSpPr>
        <p:spPr>
          <a:xfrm>
            <a:off x="2339752" y="267494"/>
            <a:ext cx="7315200" cy="52322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Các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chức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năng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-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Quản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Lý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7625DD-9D36-6F10-93B8-181F4B49058E}"/>
              </a:ext>
            </a:extLst>
          </p:cNvPr>
          <p:cNvSpPr txBox="1"/>
          <p:nvPr/>
        </p:nvSpPr>
        <p:spPr>
          <a:xfrm>
            <a:off x="-6013176" y="699542"/>
            <a:ext cx="7315200" cy="400110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Quản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lý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menu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đồ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ăn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: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thêm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,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chỉnh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sửa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và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xóa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món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926204-DDFB-9F39-8F1D-20F3E3FCEF37}"/>
              </a:ext>
            </a:extLst>
          </p:cNvPr>
          <p:cNvSpPr txBox="1"/>
          <p:nvPr/>
        </p:nvSpPr>
        <p:spPr>
          <a:xfrm>
            <a:off x="9252520" y="2496992"/>
            <a:ext cx="711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364B0F-3D7D-9365-6785-32CC05B29320}"/>
              </a:ext>
            </a:extLst>
          </p:cNvPr>
          <p:cNvSpPr txBox="1"/>
          <p:nvPr/>
        </p:nvSpPr>
        <p:spPr>
          <a:xfrm>
            <a:off x="899592" y="790714"/>
            <a:ext cx="711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48F98-DA5F-E1EC-2CDA-9B63EB94B4BD}"/>
              </a:ext>
            </a:extLst>
          </p:cNvPr>
          <p:cNvSpPr txBox="1"/>
          <p:nvPr/>
        </p:nvSpPr>
        <p:spPr>
          <a:xfrm>
            <a:off x="-3556992" y="1207846"/>
            <a:ext cx="3556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9C2783C-959D-039B-604F-F3F0B11A1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808" y="1230893"/>
            <a:ext cx="6808568" cy="382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71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4116B-5118-90EE-ADD1-5B507EC888EA}"/>
            </a:ext>
          </a:extLst>
        </p:cNvPr>
        <p:cNvGrpSpPr/>
        <p:nvPr/>
      </p:nvGrpSpPr>
      <p:grpSpPr>
        <a:xfrm>
          <a:off x="914400" y="1028700"/>
          <a:ext cx="8229600" cy="2714625"/>
          <a:chOff x="914400" y="1028700"/>
          <a:chExt cx="8229600" cy="2714625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1952EB-51A7-F42C-3344-A6FBC5827B99}"/>
              </a:ext>
            </a:extLst>
          </p:cNvPr>
          <p:cNvSpPr txBox="1"/>
          <p:nvPr/>
        </p:nvSpPr>
        <p:spPr>
          <a:xfrm>
            <a:off x="2339752" y="267494"/>
            <a:ext cx="7315200" cy="52322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Các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chức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năng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-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Quản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Lý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C18F1F-498D-DA7F-4F14-039F5935CFE7}"/>
              </a:ext>
            </a:extLst>
          </p:cNvPr>
          <p:cNvSpPr txBox="1"/>
          <p:nvPr/>
        </p:nvSpPr>
        <p:spPr>
          <a:xfrm>
            <a:off x="-6013176" y="699542"/>
            <a:ext cx="7315200" cy="400110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Quản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lý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menu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đồ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ăn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: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thêm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,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chỉnh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sửa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và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xóa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món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6F9BA0-55F5-A2CE-1593-AEF6FE855C00}"/>
              </a:ext>
            </a:extLst>
          </p:cNvPr>
          <p:cNvSpPr txBox="1"/>
          <p:nvPr/>
        </p:nvSpPr>
        <p:spPr>
          <a:xfrm>
            <a:off x="683568" y="784417"/>
            <a:ext cx="711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DDB743-855E-8176-2216-EF50AAE609A8}"/>
              </a:ext>
            </a:extLst>
          </p:cNvPr>
          <p:cNvSpPr txBox="1"/>
          <p:nvPr/>
        </p:nvSpPr>
        <p:spPr>
          <a:xfrm>
            <a:off x="-2484784" y="1779662"/>
            <a:ext cx="248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F40DD5-7990-18FE-E1F5-4E007535DB21}"/>
              </a:ext>
            </a:extLst>
          </p:cNvPr>
          <p:cNvSpPr txBox="1"/>
          <p:nvPr/>
        </p:nvSpPr>
        <p:spPr>
          <a:xfrm>
            <a:off x="-3556992" y="1207846"/>
            <a:ext cx="3556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800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9E5D330-9C03-1720-A1BC-4F2FCC8CB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307636"/>
            <a:ext cx="8204718" cy="356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49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019425"/>
          <a:chOff x="914400" y="1028700"/>
          <a:chExt cx="8229600" cy="3019425"/>
        </a:xfrm>
      </p:grpSpPr>
      <p:sp>
        <p:nvSpPr>
          <p:cNvPr id="2" name="TextBox 1"/>
          <p:cNvSpPr txBox="1"/>
          <p:nvPr/>
        </p:nvSpPr>
        <p:spPr>
          <a:xfrm>
            <a:off x="914400" y="1028700"/>
            <a:ext cx="7315200" cy="40005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>
                <a:solidFill>
                  <a:srgbClr val="4C2A13">
                    <a:alpha val="100000"/>
                  </a:srgbClr>
                </a:solidFill>
                <a:latin typeface="Calibri"/>
              </a:rPr>
              <a:t>Kết Quả Đạt Được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00225"/>
            <a:ext cx="7315200" cy="1219200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u="none" strike="noStrike" cap="none" spc="0">
                <a:solidFill>
                  <a:srgbClr val="4C2A13">
                    <a:alpha val="100000"/>
                  </a:srgbClr>
                </a:solidFill>
                <a:latin typeface="Calibri"/>
              </a:rPr>
              <a:t>Hệ thống hoạt động ổn định, dễ sử dụng và quản lý.
Giao diện thu hút, thúc đẩy nhu cầu mua sắm của người dùng.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828800" y="1028700"/>
          <a:ext cx="7315200" cy="3581400"/>
          <a:chOff x="1828800" y="1028700"/>
          <a:chExt cx="7315200" cy="3581400"/>
        </a:xfrm>
      </p:grpSpPr>
      <p:sp>
        <p:nvSpPr>
          <p:cNvPr id="2" name="TextBox 1"/>
          <p:cNvSpPr txBox="1"/>
          <p:nvPr/>
        </p:nvSpPr>
        <p:spPr>
          <a:xfrm>
            <a:off x="1828800" y="1028700"/>
            <a:ext cx="5486400" cy="85725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6000" b="1" u="none" strike="noStrike" cap="none" spc="0">
                <a:solidFill>
                  <a:srgbClr val="4C2A13">
                    <a:alpha val="100000"/>
                  </a:srgbClr>
                </a:solidFill>
                <a:latin typeface="Calibri"/>
              </a:rPr>
              <a:t>Thank you!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00" y="2057400"/>
            <a:ext cx="5486400" cy="1631216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Do you have any questions?</a:t>
            </a:r>
          </a:p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none@email.com
+84 999 999 999
</a:t>
            </a:r>
            <a:r>
              <a:rPr lang="en-US" sz="2000" u="none" strike="noStrike" cap="none" spc="0">
                <a:solidFill>
                  <a:srgbClr val="4C2A13">
                    <a:alpha val="100000"/>
                  </a:srgbClr>
                </a:solidFill>
                <a:latin typeface="Calibri"/>
              </a:rPr>
              <a:t>www.</a:t>
            </a:r>
            <a:r>
              <a:rPr lang="en-US" sz="2000">
                <a:solidFill>
                  <a:srgbClr val="4C2A13">
                    <a:alpha val="100000"/>
                  </a:srgbClr>
                </a:solidFill>
                <a:latin typeface="Calibri"/>
              </a:rPr>
              <a:t>test</a:t>
            </a:r>
            <a:r>
              <a:rPr lang="en-US" sz="2000" u="none" strike="noStrike" cap="none" spc="0">
                <a:solidFill>
                  <a:srgbClr val="4C2A13">
                    <a:alpha val="100000"/>
                  </a:srgbClr>
                </a:solidFill>
                <a:latin typeface="Calibri"/>
              </a:rPr>
              <a:t>.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com
@ming_cong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5153025"/>
          <a:chOff x="914400" y="1028700"/>
          <a:chExt cx="8229600" cy="5153025"/>
        </a:xfrm>
      </p:grpSpPr>
      <p:sp>
        <p:nvSpPr>
          <p:cNvPr id="2" name="TextBox 1"/>
          <p:cNvSpPr txBox="1"/>
          <p:nvPr/>
        </p:nvSpPr>
        <p:spPr>
          <a:xfrm>
            <a:off x="1828800" y="1028700"/>
            <a:ext cx="5486400" cy="57150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u="none" strike="noStrike" cap="none" spc="0">
                <a:solidFill>
                  <a:srgbClr val="4C2A13">
                    <a:alpha val="100000"/>
                  </a:srgbClr>
                </a:solidFill>
                <a:latin typeface="Calibri"/>
              </a:rPr>
              <a:t>Introduction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00225"/>
            <a:ext cx="7315200" cy="2160591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Website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đặt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đồ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ăn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trực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tuyến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cung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cấp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một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nền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tảng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tiện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lợi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cho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người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dùng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để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chọn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và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đặt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món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ăn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từ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nhiều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nhà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hàng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,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đồng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thời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hỗ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trợ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quản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lý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và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tối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ưu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hóa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quy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trình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kinh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doanh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019425"/>
          <a:chOff x="914400" y="1028700"/>
          <a:chExt cx="8229600" cy="3019425"/>
        </a:xfrm>
      </p:grpSpPr>
      <p:sp>
        <p:nvSpPr>
          <p:cNvPr id="2" name="TextBox 1"/>
          <p:cNvSpPr txBox="1"/>
          <p:nvPr/>
        </p:nvSpPr>
        <p:spPr>
          <a:xfrm>
            <a:off x="914400" y="1028700"/>
            <a:ext cx="7315200" cy="40005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>
                <a:solidFill>
                  <a:srgbClr val="4C2A13">
                    <a:alpha val="100000"/>
                  </a:srgbClr>
                </a:solidFill>
                <a:latin typeface="Calibri"/>
              </a:rPr>
              <a:t>Hướng Phát Triển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00225"/>
            <a:ext cx="7315200" cy="1015663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Tích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hợp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phương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thức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thanh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toán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trực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tuyến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.
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Cải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thiện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bảo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mật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và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tối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ưu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hóa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trải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nghiệm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người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dùng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.</a:t>
            </a: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Kiểm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tra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điều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kiện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số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điện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thoại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email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2305050"/>
          <a:chOff x="914400" y="1028700"/>
          <a:chExt cx="8229600" cy="2305050"/>
        </a:xfrm>
      </p:grpSpPr>
      <p:sp>
        <p:nvSpPr>
          <p:cNvPr id="2" name="TextBox 1"/>
          <p:cNvSpPr txBox="1"/>
          <p:nvPr/>
        </p:nvSpPr>
        <p:spPr>
          <a:xfrm>
            <a:off x="914400" y="1028700"/>
            <a:ext cx="7315200" cy="40005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>
                <a:solidFill>
                  <a:srgbClr val="4C2A13">
                    <a:alpha val="100000"/>
                  </a:srgbClr>
                </a:solidFill>
                <a:latin typeface="Calibri"/>
              </a:rPr>
              <a:t>References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543050"/>
            <a:ext cx="7315200" cy="762000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C2A13">
                  <a:alpha val="100000"/>
                </a:srgbClr>
              </a:buClr>
              <a:buFont typeface="Calibri"/>
              <a:buChar char="-"/>
            </a:pPr>
            <a:r>
              <a:rPr lang="en-US" sz="1400" b="1" u="none" strike="noStrike" cap="none" spc="0">
                <a:solidFill>
                  <a:srgbClr val="4C2A13">
                    <a:alpha val="100000"/>
                  </a:srgbClr>
                </a:solidFill>
                <a:latin typeface="Calibri"/>
              </a:rPr>
              <a:t> https://www.youtube.com/watch?v=jO49DYiyQXQ&amp;list=PLWTu87GngvNz1rTGDUdif1sk1JbZpE-m5</a:t>
            </a:r>
          </a:p>
          <a:p>
            <a:pPr marL="0" marR="0" lvl="0" indent="0" algn="l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C2A13">
                  <a:alpha val="100000"/>
                </a:srgbClr>
              </a:buClr>
              <a:buFont typeface="Calibri"/>
              <a:buChar char="-"/>
            </a:pPr>
            <a:r>
              <a:rPr lang="en-US" sz="1400" b="1" u="none" strike="noStrike" cap="none" spc="0">
                <a:solidFill>
                  <a:srgbClr val="4C2A13">
                    <a:alpha val="100000"/>
                  </a:srgbClr>
                </a:solidFill>
                <a:latin typeface="Calibri"/>
              </a:rPr>
              <a:t> https://chatgpt.com/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4467225"/>
          <a:chOff x="914400" y="1028700"/>
          <a:chExt cx="8229600" cy="4467225"/>
        </a:xfrm>
      </p:grpSpPr>
      <p:sp>
        <p:nvSpPr>
          <p:cNvPr id="2" name="TextBox 1"/>
          <p:cNvSpPr txBox="1"/>
          <p:nvPr/>
        </p:nvSpPr>
        <p:spPr>
          <a:xfrm>
            <a:off x="914400" y="977219"/>
            <a:ext cx="7315200" cy="52322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Nội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dung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thuyết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trình</a:t>
            </a:r>
            <a:endParaRPr lang="en-US" sz="2800" b="1" u="none" strike="noStrike" cap="none" spc="0" dirty="0">
              <a:solidFill>
                <a:srgbClr val="4C2A13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1543050"/>
            <a:ext cx="7315200" cy="2653034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C2A13">
                  <a:alpha val="100000"/>
                </a:srgbClr>
              </a:buClr>
              <a:buFont typeface="Calibri"/>
              <a:buChar char="-"/>
            </a:pPr>
            <a:r>
              <a:rPr lang="en-US" sz="20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Mục</a:t>
            </a:r>
            <a:r>
              <a:rPr lang="en-US" sz="20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Đích</a:t>
            </a:r>
            <a:endParaRPr lang="en-US" sz="2000" b="1" u="none" strike="noStrike" cap="none" spc="0" dirty="0">
              <a:solidFill>
                <a:srgbClr val="4C2A13">
                  <a:alpha val="100000"/>
                </a:srgbClr>
              </a:solidFill>
              <a:latin typeface="Calibri"/>
            </a:endParaRPr>
          </a:p>
          <a:p>
            <a:pPr fontAlgn="base">
              <a:lnSpc>
                <a:spcPct val="120000"/>
              </a:lnSpc>
              <a:buClr>
                <a:srgbClr val="4C2A13">
                  <a:alpha val="100000"/>
                </a:srgbClr>
              </a:buClr>
              <a:buFont typeface="Calibri"/>
              <a:buChar char="-"/>
            </a:pPr>
            <a:r>
              <a:rPr lang="en-US" sz="20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Công </a:t>
            </a:r>
            <a:r>
              <a:rPr lang="en-US" sz="20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Nghệ</a:t>
            </a:r>
            <a:r>
              <a:rPr lang="en-US" sz="20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Sử</a:t>
            </a:r>
            <a:r>
              <a:rPr lang="en-US" sz="20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Dụng</a:t>
            </a:r>
            <a:endParaRPr lang="en-US" sz="2000" b="1" u="none" strike="noStrike" cap="none" spc="0" dirty="0">
              <a:solidFill>
                <a:srgbClr val="4C2A13">
                  <a:alpha val="100000"/>
                </a:srgbClr>
              </a:solidFill>
              <a:latin typeface="Calibri"/>
            </a:endParaRPr>
          </a:p>
          <a:p>
            <a:pPr marL="0" marR="0" lvl="0" indent="0" algn="l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C2A13">
                  <a:alpha val="100000"/>
                </a:srgbClr>
              </a:buClr>
              <a:buFont typeface="Calibri"/>
              <a:buChar char="-"/>
            </a:pPr>
            <a:r>
              <a:rPr lang="en-US" sz="20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Các</a:t>
            </a:r>
            <a:r>
              <a:rPr lang="en-US" sz="20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chức</a:t>
            </a:r>
            <a:r>
              <a:rPr lang="en-US" sz="20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năng</a:t>
            </a:r>
            <a:r>
              <a:rPr lang="en-US" sz="20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- </a:t>
            </a:r>
            <a:r>
              <a:rPr lang="en-US" sz="20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Người</a:t>
            </a:r>
            <a:r>
              <a:rPr lang="en-US" sz="20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Dùng</a:t>
            </a:r>
            <a:endParaRPr lang="en-US" sz="2000" b="1" u="none" strike="noStrike" cap="none" spc="0" dirty="0">
              <a:solidFill>
                <a:srgbClr val="4C2A13">
                  <a:alpha val="100000"/>
                </a:srgbClr>
              </a:solidFill>
              <a:latin typeface="Calibri"/>
            </a:endParaRPr>
          </a:p>
          <a:p>
            <a:pPr marL="0" marR="0" lvl="0" indent="0" algn="l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C2A13">
                  <a:alpha val="100000"/>
                </a:srgbClr>
              </a:buClr>
              <a:buFont typeface="Calibri"/>
              <a:buChar char="-"/>
            </a:pPr>
            <a:r>
              <a:rPr lang="en-US" sz="20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Các</a:t>
            </a:r>
            <a:r>
              <a:rPr lang="en-US" sz="20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chức</a:t>
            </a:r>
            <a:r>
              <a:rPr lang="en-US" sz="20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 </a:t>
            </a:r>
            <a:r>
              <a:rPr lang="en-US" sz="20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năng</a:t>
            </a:r>
            <a:r>
              <a:rPr lang="en-US" sz="20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- </a:t>
            </a:r>
            <a:r>
              <a:rPr lang="en-US" sz="20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Quản</a:t>
            </a:r>
            <a:r>
              <a:rPr lang="en-US" sz="20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Lý</a:t>
            </a:r>
          </a:p>
          <a:p>
            <a:pPr marL="0" marR="0" lvl="0" indent="0" algn="l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C2A13">
                  <a:alpha val="100000"/>
                </a:srgbClr>
              </a:buClr>
              <a:buFont typeface="Calibri"/>
              <a:buChar char="-"/>
            </a:pPr>
            <a:r>
              <a:rPr lang="en-US" sz="20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Phân</a:t>
            </a:r>
            <a:r>
              <a:rPr lang="en-US" sz="20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Tích</a:t>
            </a:r>
            <a:r>
              <a:rPr lang="en-US" sz="20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và</a:t>
            </a:r>
            <a:r>
              <a:rPr lang="en-US" sz="20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Thiết</a:t>
            </a:r>
            <a:r>
              <a:rPr lang="en-US" sz="20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Kế</a:t>
            </a:r>
            <a:r>
              <a:rPr lang="en-US" sz="20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Cơ</a:t>
            </a:r>
            <a:r>
              <a:rPr lang="en-US" sz="20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Sở</a:t>
            </a:r>
            <a:r>
              <a:rPr lang="en-US" sz="20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Dữ</a:t>
            </a:r>
            <a:r>
              <a:rPr lang="en-US" sz="20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Liệu</a:t>
            </a:r>
            <a:endParaRPr lang="en-US" sz="2000" b="1" u="none" strike="noStrike" cap="none" spc="0" dirty="0">
              <a:solidFill>
                <a:srgbClr val="4C2A13">
                  <a:alpha val="100000"/>
                </a:srgbClr>
              </a:solidFill>
              <a:latin typeface="Calibri"/>
            </a:endParaRPr>
          </a:p>
          <a:p>
            <a:pPr marL="0" marR="0" lvl="0" indent="0" algn="l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C2A13">
                  <a:alpha val="100000"/>
                </a:srgbClr>
              </a:buClr>
              <a:buFont typeface="Calibri"/>
              <a:buChar char="-"/>
            </a:pPr>
            <a:r>
              <a:rPr lang="en-US" sz="20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Kết</a:t>
            </a:r>
            <a:r>
              <a:rPr lang="en-US" sz="20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Quả</a:t>
            </a:r>
            <a:r>
              <a:rPr lang="en-US" sz="20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Đạt</a:t>
            </a:r>
            <a:r>
              <a:rPr lang="en-US" sz="20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Được</a:t>
            </a:r>
            <a:endParaRPr lang="en-US" sz="2000" b="1" u="none" strike="noStrike" cap="none" spc="0" dirty="0">
              <a:solidFill>
                <a:srgbClr val="4C2A13">
                  <a:alpha val="100000"/>
                </a:srgbClr>
              </a:solidFill>
              <a:latin typeface="Calibri"/>
            </a:endParaRPr>
          </a:p>
          <a:p>
            <a:pPr marL="0" marR="0" lvl="0" indent="0" algn="l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C2A13">
                  <a:alpha val="100000"/>
                </a:srgbClr>
              </a:buClr>
              <a:buFont typeface="Calibri"/>
              <a:buChar char="-"/>
            </a:pPr>
            <a:r>
              <a:rPr lang="en-US" sz="20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Hướng</a:t>
            </a:r>
            <a:r>
              <a:rPr lang="en-US" sz="20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Phát</a:t>
            </a:r>
            <a:r>
              <a:rPr lang="en-US" sz="20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Triển</a:t>
            </a:r>
            <a:endParaRPr lang="en-US" sz="2000" b="1" u="none" strike="noStrike" cap="none" spc="0" dirty="0">
              <a:solidFill>
                <a:srgbClr val="4C2A13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629025"/>
          <a:chOff x="914400" y="1028700"/>
          <a:chExt cx="8229600" cy="3629025"/>
        </a:xfrm>
      </p:grpSpPr>
      <p:sp>
        <p:nvSpPr>
          <p:cNvPr id="2" name="TextBox 1"/>
          <p:cNvSpPr txBox="1"/>
          <p:nvPr/>
        </p:nvSpPr>
        <p:spPr>
          <a:xfrm>
            <a:off x="914400" y="1028700"/>
            <a:ext cx="7315200" cy="40005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>
                <a:solidFill>
                  <a:srgbClr val="4C2A13">
                    <a:alpha val="100000"/>
                  </a:srgbClr>
                </a:solidFill>
                <a:latin typeface="Calibri"/>
              </a:rPr>
              <a:t>Mục Đích của Hệ Thống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00225"/>
            <a:ext cx="7315200" cy="1828800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Cung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cấp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nền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tảng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cho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người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dùng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tìm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kiếm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và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đặt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món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ăn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yêu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thích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.
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Hỗ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trợ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quản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lý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cho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các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nhà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hàng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theo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dõi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và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quản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lý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đơn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hàng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.
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Cải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thiện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trải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nghiệm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người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dùng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với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giao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diện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thân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thiện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019425"/>
          <a:chOff x="914400" y="1028700"/>
          <a:chExt cx="8229600" cy="3019425"/>
        </a:xfrm>
      </p:grpSpPr>
      <p:sp>
        <p:nvSpPr>
          <p:cNvPr id="2" name="TextBox 1"/>
          <p:cNvSpPr txBox="1"/>
          <p:nvPr/>
        </p:nvSpPr>
        <p:spPr>
          <a:xfrm>
            <a:off x="914400" y="1028700"/>
            <a:ext cx="7315200" cy="40005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>
                <a:solidFill>
                  <a:srgbClr val="4C2A13">
                    <a:alpha val="100000"/>
                  </a:srgbClr>
                </a:solidFill>
                <a:latin typeface="Calibri"/>
              </a:rPr>
              <a:t>Công Nghệ Sử Dụng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635646"/>
            <a:ext cx="7315200" cy="1631216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HTML</a:t>
            </a: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CSS</a:t>
            </a: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PHP</a:t>
            </a: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MySQL </a:t>
            </a: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JavaScript </a:t>
            </a:r>
            <a:endParaRPr lang="en-US" sz="2000" dirty="0">
              <a:solidFill>
                <a:srgbClr val="4C2A13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019425"/>
          <a:chOff x="914400" y="1028700"/>
          <a:chExt cx="8229600" cy="3019425"/>
        </a:xfrm>
      </p:grpSpPr>
      <p:sp>
        <p:nvSpPr>
          <p:cNvPr id="2" name="TextBox 1"/>
          <p:cNvSpPr txBox="1"/>
          <p:nvPr/>
        </p:nvSpPr>
        <p:spPr>
          <a:xfrm>
            <a:off x="914400" y="411510"/>
            <a:ext cx="7315200" cy="80010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Phân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Tích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và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Thiết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Kế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Cơ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Sở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Dữ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Liệu</a:t>
            </a:r>
            <a:endParaRPr lang="en-US" sz="2800" b="1" u="none" strike="noStrike" cap="none" spc="0" dirty="0">
              <a:solidFill>
                <a:srgbClr val="4C2A13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987574"/>
            <a:ext cx="7315200" cy="1219200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Tạo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các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bảng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cho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tài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khoản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admin,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giỏ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hàng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,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sản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phẩm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,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và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khách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hàng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trong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MySQL.
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Mô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hình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dữ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liệu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được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thiết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kế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để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hỗ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trợ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các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chức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năng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của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hệ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thống</a:t>
            </a:r>
            <a:r>
              <a:rPr lang="en-US" sz="2000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.</a:t>
            </a:r>
          </a:p>
        </p:txBody>
      </p:sp>
      <p:pic>
        <p:nvPicPr>
          <p:cNvPr id="8" name="Picture 7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AABE9E67-33E3-C064-7E73-67ADCC444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995686"/>
            <a:ext cx="6048672" cy="292999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77015-B393-FF2B-5F07-8639A7F98BB5}"/>
            </a:ext>
          </a:extLst>
        </p:cNvPr>
        <p:cNvGrpSpPr/>
        <p:nvPr/>
      </p:nvGrpSpPr>
      <p:grpSpPr>
        <a:xfrm>
          <a:off x="914400" y="1028700"/>
          <a:ext cx="8229600" cy="3019425"/>
          <a:chOff x="914400" y="1028700"/>
          <a:chExt cx="8229600" cy="3019425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4933B8-A5C3-4B9B-990F-5BAC1B94F0C7}"/>
              </a:ext>
            </a:extLst>
          </p:cNvPr>
          <p:cNvSpPr txBox="1"/>
          <p:nvPr/>
        </p:nvSpPr>
        <p:spPr>
          <a:xfrm>
            <a:off x="1553751" y="69957"/>
            <a:ext cx="7315200" cy="80010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Phân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Tích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và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Thiết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Kế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Cơ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Sở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Dữ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Liệu</a:t>
            </a:r>
            <a:endParaRPr lang="en-US" sz="2800" b="1" u="none" strike="noStrike" cap="none" spc="0" dirty="0">
              <a:solidFill>
                <a:srgbClr val="4C2A13">
                  <a:alpha val="100000"/>
                </a:srgbClr>
              </a:solidFill>
              <a:latin typeface="Calibri"/>
            </a:endParaRPr>
          </a:p>
        </p:txBody>
      </p:sp>
      <p:pic>
        <p:nvPicPr>
          <p:cNvPr id="8" name="Picture 7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38D34DAE-0506-F1B8-E4FF-FFC8CB319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27534"/>
            <a:ext cx="8427119" cy="429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31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2714625"/>
          <a:chOff x="914400" y="1028700"/>
          <a:chExt cx="8229600" cy="2714625"/>
        </a:xfrm>
      </p:grpSpPr>
      <p:sp>
        <p:nvSpPr>
          <p:cNvPr id="2" name="TextBox 1"/>
          <p:cNvSpPr txBox="1"/>
          <p:nvPr/>
        </p:nvSpPr>
        <p:spPr>
          <a:xfrm>
            <a:off x="914400" y="450340"/>
            <a:ext cx="7315200" cy="52322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Các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chức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năng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-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Người</a:t>
            </a:r>
            <a:r>
              <a:rPr lang="en-US" sz="2800" b="1" u="none" strike="noStrike" cap="none" spc="0" dirty="0">
                <a:solidFill>
                  <a:srgbClr val="4C2A13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Calibri"/>
              </a:rPr>
              <a:t>Dùng</a:t>
            </a:r>
            <a:endParaRPr lang="en-US" sz="2800" b="1" u="none" strike="noStrike" cap="none" spc="0" dirty="0">
              <a:solidFill>
                <a:srgbClr val="4C2A13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3000" y="3141735"/>
            <a:ext cx="7315200" cy="369332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414582-E89F-1B3C-25FF-DC5CAFA4E641}"/>
              </a:ext>
            </a:extLst>
          </p:cNvPr>
          <p:cNvSpPr txBox="1"/>
          <p:nvPr/>
        </p:nvSpPr>
        <p:spPr>
          <a:xfrm>
            <a:off x="914400" y="3647246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món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7A30DA-04D0-70B5-47F0-554BF273F172}"/>
              </a:ext>
            </a:extLst>
          </p:cNvPr>
          <p:cNvSpPr txBox="1"/>
          <p:nvPr/>
        </p:nvSpPr>
        <p:spPr>
          <a:xfrm>
            <a:off x="943000" y="1623031"/>
            <a:ext cx="711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54908A-8E0B-9B61-682E-9B0D8FCC0CFC}"/>
              </a:ext>
            </a:extLst>
          </p:cNvPr>
          <p:cNvSpPr txBox="1"/>
          <p:nvPr/>
        </p:nvSpPr>
        <p:spPr>
          <a:xfrm>
            <a:off x="914400" y="4125436"/>
            <a:ext cx="7315200" cy="369332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u="none" strike="noStrike" cap="none" spc="0" dirty="0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trike="noStrike" cap="none" spc="0" dirty="0" err="1">
                <a:solidFill>
                  <a:srgbClr val="4C2A13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endParaRPr lang="en-US" u="none" strike="noStrike" cap="none" spc="0" dirty="0">
              <a:solidFill>
                <a:srgbClr val="4C2A13">
                  <a:alpha val="10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30132-0BEF-8C68-6A0D-4A8ADBEB8B0A}"/>
              </a:ext>
            </a:extLst>
          </p:cNvPr>
          <p:cNvSpPr txBox="1"/>
          <p:nvPr/>
        </p:nvSpPr>
        <p:spPr>
          <a:xfrm>
            <a:off x="943000" y="1116272"/>
            <a:ext cx="711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7EEF8F-041E-52DA-AC8E-6BF8ACA279F7}"/>
              </a:ext>
            </a:extLst>
          </p:cNvPr>
          <p:cNvSpPr txBox="1"/>
          <p:nvPr/>
        </p:nvSpPr>
        <p:spPr>
          <a:xfrm>
            <a:off x="914400" y="2636224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DE59B0-BFA5-FD38-E88B-18F52F5EC05A}"/>
              </a:ext>
            </a:extLst>
          </p:cNvPr>
          <p:cNvSpPr txBox="1"/>
          <p:nvPr/>
        </p:nvSpPr>
        <p:spPr>
          <a:xfrm>
            <a:off x="943000" y="2129790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eme94">
  <a:themeElements>
    <a:clrScheme name="Theme94">
      <a:dk1>
        <a:sysClr val="windowText" lastClr="000000"/>
      </a:dk1>
      <a:lt1>
        <a:sysClr val="window" lastClr="FFFFFF"/>
      </a:lt1>
      <a:dk2>
        <a:srgbClr val="E0CEBD"/>
      </a:dk2>
      <a:lt2>
        <a:srgbClr val="F2E7DB"/>
      </a:lt2>
      <a:accent1>
        <a:srgbClr val="FCF5EE"/>
      </a:accent1>
      <a:accent2>
        <a:srgbClr val="798AC5"/>
      </a:accent2>
      <a:accent3>
        <a:srgbClr val="B7C3EC"/>
      </a:accent3>
      <a:accent4>
        <a:srgbClr val="FFFFFF"/>
      </a:accent4>
      <a:accent5>
        <a:srgbClr val="FFFFFF"/>
      </a:accent5>
      <a:accent6>
        <a:srgbClr val="FFFFFF"/>
      </a:accent6>
      <a:hlink>
        <a:srgbClr val="4C2A13"/>
      </a:hlink>
      <a:folHlink>
        <a:srgbClr val="0097A7"/>
      </a:folHlink>
    </a:clrScheme>
    <a:fontScheme name="Theme94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9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1323</Words>
  <Application>Microsoft Office PowerPoint</Application>
  <PresentationFormat>On-screen Show (16:9)</PresentationFormat>
  <Paragraphs>173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Calibri</vt:lpstr>
      <vt:lpstr>Times New Roman</vt:lpstr>
      <vt:lpstr>Theme94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TẠ MINH CÔNG</cp:lastModifiedBy>
  <cp:revision>8</cp:revision>
  <dcterms:created xsi:type="dcterms:W3CDTF">2024-10-23T03:47:48Z</dcterms:created>
  <dcterms:modified xsi:type="dcterms:W3CDTF">2024-11-19T00:15:43Z</dcterms:modified>
  <cp:category/>
  <cp:contentStatus/>
</cp:coreProperties>
</file>